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8" y="-8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641F61-5B54-460F-A4BA-CFE6C5CBA8AE}" type="datetimeFigureOut">
              <a:rPr lang="en-US" smtClean="0"/>
              <a:t>4/12/2015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69103F5-59BA-4633-8B98-9C7F89E3176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 smtClean="0"/>
              <a:t>Він </a:t>
            </a:r>
            <a:r>
              <a:rPr lang="ru-RU" sz="4400" b="1" dirty="0"/>
              <a:t>воскрес, нема вже в гробі…</a:t>
            </a:r>
            <a:br>
              <a:rPr lang="ru-RU" sz="4400" b="1" dirty="0"/>
            </a:br>
            <a:r>
              <a:rPr lang="ru-RU" sz="4400" b="1" dirty="0"/>
              <a:t>Пута смерті розірвав;</a:t>
            </a:r>
            <a:br>
              <a:rPr lang="ru-RU" sz="4400" b="1" dirty="0"/>
            </a:br>
            <a:r>
              <a:rPr lang="ru-RU" sz="4400" b="1" dirty="0"/>
              <a:t>Силам темряви, що в злобі,</a:t>
            </a:r>
            <a:br>
              <a:rPr lang="ru-RU" sz="4400" b="1" dirty="0"/>
            </a:br>
            <a:r>
              <a:rPr lang="ru-RU" sz="4400" b="1" dirty="0"/>
              <a:t>Свою силу показав.</a:t>
            </a:r>
            <a:br>
              <a:rPr lang="ru-RU" sz="4400" b="1" dirty="0"/>
            </a:br>
            <a:r>
              <a:rPr lang="en-US" sz="4400" b="1" dirty="0" smtClean="0"/>
              <a:t>       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  </a:t>
            </a:r>
            <a:r>
              <a:rPr lang="ru-RU" sz="4400" b="1" dirty="0" smtClean="0"/>
              <a:t>Він </a:t>
            </a:r>
            <a:r>
              <a:rPr lang="ru-RU" sz="4400" b="1" dirty="0"/>
              <a:t>воскрес, - радіє небо!</a:t>
            </a:r>
            <a:br>
              <a:rPr lang="ru-RU" sz="4400" b="1" dirty="0"/>
            </a:br>
            <a:r>
              <a:rPr lang="en-US" sz="4400" b="1" dirty="0" smtClean="0"/>
              <a:t>       </a:t>
            </a:r>
            <a:r>
              <a:rPr lang="ru-RU" sz="4400" b="1" dirty="0" smtClean="0"/>
              <a:t>Він </a:t>
            </a:r>
            <a:r>
              <a:rPr lang="ru-RU" sz="4400" b="1" dirty="0"/>
              <a:t>воскрес, - і радість нам!</a:t>
            </a:r>
            <a:br>
              <a:rPr lang="ru-RU" sz="4400" b="1" dirty="0"/>
            </a:br>
            <a:r>
              <a:rPr lang="en-US" sz="4400" b="1" dirty="0" smtClean="0"/>
              <a:t>       </a:t>
            </a:r>
            <a:r>
              <a:rPr lang="ru-RU" sz="4400" b="1" dirty="0" smtClean="0"/>
              <a:t>Бог </a:t>
            </a:r>
            <a:r>
              <a:rPr lang="ru-RU" sz="4400" b="1" dirty="0"/>
              <a:t>для мене і для тебе</a:t>
            </a:r>
            <a:br>
              <a:rPr lang="ru-RU" sz="4400" b="1" dirty="0"/>
            </a:br>
            <a:r>
              <a:rPr lang="en-US" sz="4400" b="1" dirty="0" smtClean="0"/>
              <a:t>       </a:t>
            </a:r>
            <a:r>
              <a:rPr lang="ru-RU" sz="4400" b="1" dirty="0" smtClean="0"/>
              <a:t>Життя </a:t>
            </a:r>
            <a:r>
              <a:rPr lang="ru-RU" sz="4400" b="1" dirty="0"/>
              <a:t>вічне дарував!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81554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Алілуя</a:t>
            </a:r>
            <a:r>
              <a:rPr lang="ru-RU" sz="4800" b="1" dirty="0"/>
              <a:t>, Він воскрес! </a:t>
            </a:r>
            <a:br>
              <a:rPr lang="ru-RU" sz="4800" b="1" dirty="0"/>
            </a:br>
            <a:r>
              <a:rPr lang="ru-RU" sz="4800" b="1" dirty="0"/>
              <a:t>Лине пісня до небес, -</a:t>
            </a:r>
            <a:br>
              <a:rPr lang="ru-RU" sz="4800" b="1" dirty="0"/>
            </a:br>
            <a:r>
              <a:rPr lang="ru-RU" sz="4800" b="1" dirty="0"/>
              <a:t>Алілуя! Алілуя!</a:t>
            </a:r>
            <a:br>
              <a:rPr lang="ru-RU" sz="4800" b="1" dirty="0"/>
            </a:br>
            <a:r>
              <a:rPr lang="ru-RU" sz="4800" b="1" dirty="0"/>
              <a:t>Він воскрес!</a:t>
            </a:r>
            <a:r>
              <a:rPr lang="ru-RU" sz="4800" dirty="0"/>
              <a:t>(2</a:t>
            </a:r>
            <a:r>
              <a:rPr lang="en-US" sz="4800" dirty="0"/>
              <a:t>p</a:t>
            </a:r>
            <a:r>
              <a:rPr lang="ru-RU" sz="4800" dirty="0"/>
              <a:t>)</a:t>
            </a:r>
            <a:br>
              <a:rPr lang="ru-RU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123020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b="1" dirty="0"/>
              <a:t>Розірвав гріха кайдани,</a:t>
            </a:r>
            <a:br>
              <a:rPr lang="ru-RU" sz="4400" b="1" dirty="0"/>
            </a:br>
            <a:r>
              <a:rPr lang="ru-RU" sz="4400" b="1" dirty="0"/>
              <a:t>На себе хвороби взяв;</a:t>
            </a:r>
            <a:br>
              <a:rPr lang="ru-RU" sz="4400" b="1" dirty="0"/>
            </a:br>
            <a:r>
              <a:rPr lang="ru-RU" sz="4400" b="1" dirty="0"/>
              <a:t>То за нас прийняв Він рани,</a:t>
            </a:r>
            <a:br>
              <a:rPr lang="ru-RU" sz="4400" b="1" dirty="0"/>
            </a:br>
            <a:r>
              <a:rPr lang="ru-RU" sz="4400" b="1" dirty="0"/>
              <a:t>То за нас Він постраждав</a:t>
            </a:r>
            <a:r>
              <a:rPr lang="ru-RU" sz="4400" b="1" dirty="0" smtClean="0"/>
              <a:t>.</a:t>
            </a:r>
            <a:endParaRPr lang="en-US" sz="4400" b="1" dirty="0" smtClean="0"/>
          </a:p>
          <a:p>
            <a:pPr marL="0" indent="0">
              <a:buNone/>
            </a:pPr>
            <a:r>
              <a:rPr lang="en-US" sz="4400" b="1" dirty="0" smtClean="0"/>
              <a:t>      </a:t>
            </a:r>
          </a:p>
          <a:p>
            <a:pPr marL="0" indent="0">
              <a:buNone/>
            </a:pPr>
            <a:r>
              <a:rPr lang="en-US" sz="4400" b="1" dirty="0"/>
              <a:t> </a:t>
            </a:r>
            <a:r>
              <a:rPr lang="en-US" sz="4400" b="1" dirty="0" smtClean="0"/>
              <a:t>     </a:t>
            </a:r>
            <a:r>
              <a:rPr lang="ru-RU" sz="4400" b="1" dirty="0" smtClean="0"/>
              <a:t>На </a:t>
            </a:r>
            <a:r>
              <a:rPr lang="ru-RU" sz="4400" b="1" dirty="0"/>
              <a:t>хресті звершив спасіння,</a:t>
            </a:r>
            <a:br>
              <a:rPr lang="ru-RU" sz="4400" b="1" dirty="0"/>
            </a:br>
            <a:r>
              <a:rPr lang="en-US" sz="4400" b="1" dirty="0" smtClean="0"/>
              <a:t>      </a:t>
            </a:r>
            <a:r>
              <a:rPr lang="ru-RU" sz="4400" b="1" dirty="0" smtClean="0"/>
              <a:t>Силу </a:t>
            </a:r>
            <a:r>
              <a:rPr lang="ru-RU" sz="4400" b="1" dirty="0"/>
              <a:t>смерті подолав;</a:t>
            </a:r>
            <a:br>
              <a:rPr lang="ru-RU" sz="4400" b="1" dirty="0"/>
            </a:br>
            <a:r>
              <a:rPr lang="en-US" sz="4400" b="1" dirty="0" smtClean="0"/>
              <a:t>      </a:t>
            </a:r>
            <a:r>
              <a:rPr lang="ru-RU" sz="4400" b="1" dirty="0" smtClean="0"/>
              <a:t>Він </a:t>
            </a:r>
            <a:r>
              <a:rPr lang="ru-RU" sz="4400" b="1" dirty="0"/>
              <a:t>дарує воскресіння,</a:t>
            </a:r>
            <a:br>
              <a:rPr lang="ru-RU" sz="4400" b="1" dirty="0"/>
            </a:br>
            <a:r>
              <a:rPr lang="en-US" sz="4400" b="1" dirty="0" smtClean="0"/>
              <a:t>      C</a:t>
            </a:r>
            <a:r>
              <a:rPr lang="ru-RU" sz="4400" b="1" dirty="0"/>
              <a:t>ерцем хто його прийняв.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60689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Алілуя, Він воскрес! </a:t>
            </a:r>
            <a:br>
              <a:rPr lang="ru-RU" sz="4800" b="1" dirty="0" smtClean="0"/>
            </a:br>
            <a:r>
              <a:rPr lang="ru-RU" sz="4800" b="1" dirty="0" smtClean="0"/>
              <a:t>Лине пісня до небес, -</a:t>
            </a:r>
            <a:br>
              <a:rPr lang="ru-RU" sz="4800" b="1" dirty="0" smtClean="0"/>
            </a:br>
            <a:r>
              <a:rPr lang="ru-RU" sz="4800" b="1" dirty="0" smtClean="0"/>
              <a:t>Алілуя! Алілуя!</a:t>
            </a:r>
            <a:br>
              <a:rPr lang="ru-RU" sz="4800" b="1" dirty="0" smtClean="0"/>
            </a:br>
            <a:r>
              <a:rPr lang="ru-RU" sz="4800" b="1" dirty="0" smtClean="0"/>
              <a:t>Він воскрес!</a:t>
            </a:r>
            <a:r>
              <a:rPr lang="ru-RU" sz="4800" dirty="0" smtClean="0"/>
              <a:t>(2</a:t>
            </a:r>
            <a:r>
              <a:rPr lang="en-US" sz="4800" dirty="0" smtClean="0"/>
              <a:t>p</a:t>
            </a:r>
            <a:r>
              <a:rPr lang="ru-RU" sz="4800" dirty="0" smtClean="0"/>
              <a:t>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543658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Він </a:t>
            </a:r>
            <a:r>
              <a:rPr lang="ru-RU" sz="4800" b="1" dirty="0"/>
              <a:t>воскрес! Хай пісня ллється</a:t>
            </a:r>
            <a:br>
              <a:rPr lang="ru-RU" sz="4800" b="1" dirty="0"/>
            </a:br>
            <a:r>
              <a:rPr lang="ru-RU" sz="4800" b="1" dirty="0"/>
              <a:t>Про Його святі діла;</a:t>
            </a:r>
            <a:br>
              <a:rPr lang="ru-RU" sz="4800" b="1" dirty="0"/>
            </a:br>
            <a:r>
              <a:rPr lang="ru-RU" sz="4800" b="1" dirty="0"/>
              <a:t>До небес хай піднесеться</a:t>
            </a:r>
            <a:br>
              <a:rPr lang="ru-RU" sz="4800" b="1" dirty="0"/>
            </a:br>
            <a:r>
              <a:rPr lang="ru-RU" sz="4800" b="1" dirty="0"/>
              <a:t>Йому слава і хвала.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64434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b="1" dirty="0" smtClean="0"/>
          </a:p>
          <a:p>
            <a:pPr marL="0" indent="0" algn="ctr">
              <a:buNone/>
            </a:pPr>
            <a:r>
              <a:rPr lang="ru-RU" sz="4800" b="1" dirty="0" smtClean="0"/>
              <a:t>Алілуя, Він воскрес! </a:t>
            </a:r>
            <a:br>
              <a:rPr lang="ru-RU" sz="4800" b="1" dirty="0" smtClean="0"/>
            </a:br>
            <a:r>
              <a:rPr lang="ru-RU" sz="4800" b="1" dirty="0" smtClean="0"/>
              <a:t>Лине пісня до небес, -</a:t>
            </a:r>
            <a:br>
              <a:rPr lang="ru-RU" sz="4800" b="1" dirty="0" smtClean="0"/>
            </a:br>
            <a:r>
              <a:rPr lang="ru-RU" sz="4800" b="1" dirty="0" smtClean="0"/>
              <a:t>Алілуя! Алілуя!</a:t>
            </a:r>
            <a:br>
              <a:rPr lang="ru-RU" sz="4800" b="1" dirty="0" smtClean="0"/>
            </a:br>
            <a:r>
              <a:rPr lang="ru-RU" sz="4800" b="1" dirty="0" smtClean="0"/>
              <a:t>Він воскрес!</a:t>
            </a:r>
            <a:r>
              <a:rPr lang="ru-RU" sz="4800" dirty="0" smtClean="0"/>
              <a:t>(</a:t>
            </a:r>
            <a:r>
              <a:rPr lang="en-US" sz="4800" dirty="0" smtClean="0"/>
              <a:t>3p</a:t>
            </a:r>
            <a:r>
              <a:rPr lang="ru-RU" sz="4800" dirty="0" smtClean="0"/>
              <a:t>)</a:t>
            </a:r>
            <a:endParaRPr lang="en-US" sz="4800" dirty="0" smtClean="0"/>
          </a:p>
          <a:p>
            <a:pPr marL="0" indent="0" algn="ctr">
              <a:buNone/>
            </a:pPr>
            <a:r>
              <a:rPr lang="en-US" sz="4800" dirty="0" smtClean="0"/>
              <a:t>*****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44383146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Custom 3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31479F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</TotalTime>
  <Words>33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2</cp:revision>
  <dcterms:created xsi:type="dcterms:W3CDTF">2015-04-12T22:02:13Z</dcterms:created>
  <dcterms:modified xsi:type="dcterms:W3CDTF">2015-04-12T22:14:11Z</dcterms:modified>
</cp:coreProperties>
</file>