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4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Від Духа Твого, о Господь. Сховаюсь до яких висот? </a:t>
            </a:r>
          </a:p>
          <a:p>
            <a:pPr algn="ctr">
              <a:buNone/>
            </a:pPr>
            <a:r>
              <a:rPr lang="uk-UA" sz="4400" b="1" dirty="0" smtClean="0"/>
              <a:t>Чи йду, чи спочиваю всі </a:t>
            </a:r>
            <a:r>
              <a:rPr lang="uk-UA" sz="4400" b="1" dirty="0" smtClean="0"/>
              <a:t>шляхи</a:t>
            </a:r>
            <a:r>
              <a:rPr lang="en-US" sz="4400" b="1" dirty="0" smtClean="0"/>
              <a:t>                                </a:t>
            </a:r>
            <a:r>
              <a:rPr lang="uk-UA" sz="4400" b="1" dirty="0" smtClean="0"/>
              <a:t> </a:t>
            </a:r>
            <a:r>
              <a:rPr lang="uk-UA" sz="4400" b="1" dirty="0" smtClean="0"/>
              <a:t>мої Ти знаєш.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Чи крилами зірниці понесусь, Господь, Ти там! Чи за моря я блакиттю поселюсь, </a:t>
            </a:r>
            <a:r>
              <a:rPr lang="en-US" sz="4400" b="1" dirty="0" smtClean="0"/>
              <a:t>                         </a:t>
            </a:r>
            <a:r>
              <a:rPr lang="uk-UA" sz="4400" b="1" dirty="0" smtClean="0"/>
              <a:t>Господь</a:t>
            </a:r>
            <a:r>
              <a:rPr lang="uk-UA" sz="4400" b="1" dirty="0" smtClean="0"/>
              <a:t>, Ти там!</a:t>
            </a:r>
          </a:p>
          <a:p>
            <a:pPr algn="ctr">
              <a:buNone/>
            </a:pPr>
            <a:r>
              <a:rPr lang="uk-UA" sz="4400" b="1" dirty="0" smtClean="0"/>
              <a:t>І пітьма, мов світло дня засія, Господь, бо і там рука Твоя.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Ти випробуй і досліди. Чи правильні думки завжди. </a:t>
            </a:r>
          </a:p>
          <a:p>
            <a:pPr algn="ctr">
              <a:buNone/>
            </a:pPr>
            <a:r>
              <a:rPr lang="uk-UA" sz="4400" b="1" dirty="0" smtClean="0"/>
              <a:t>На вічную дорогу </a:t>
            </a:r>
            <a:r>
              <a:rPr lang="uk-UA" sz="4400" b="1" dirty="0" smtClean="0"/>
              <a:t>направляй</a:t>
            </a:r>
            <a:r>
              <a:rPr lang="en-US" sz="4400" b="1" dirty="0" smtClean="0"/>
              <a:t>                                           </a:t>
            </a:r>
            <a:r>
              <a:rPr lang="uk-UA" sz="4400" b="1" dirty="0" smtClean="0"/>
              <a:t> </a:t>
            </a:r>
            <a:r>
              <a:rPr lang="uk-UA" sz="4400" b="1" dirty="0" smtClean="0"/>
              <a:t>мої Ти ноги.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Чи крилами зірниці понесусь, Господь, Ти там! Чи за моря я блакиттю поселюсь, </a:t>
            </a:r>
            <a:r>
              <a:rPr lang="en-US" sz="4400" b="1" dirty="0" smtClean="0"/>
              <a:t>                   </a:t>
            </a:r>
            <a:r>
              <a:rPr lang="uk-UA" sz="4400" b="1" dirty="0" smtClean="0"/>
              <a:t>Господь</a:t>
            </a:r>
            <a:r>
              <a:rPr lang="uk-UA" sz="4400" b="1" dirty="0" smtClean="0"/>
              <a:t>, Ти там!</a:t>
            </a:r>
          </a:p>
          <a:p>
            <a:pPr algn="ctr">
              <a:buNone/>
            </a:pPr>
            <a:r>
              <a:rPr lang="uk-UA" sz="4400" b="1" dirty="0" smtClean="0"/>
              <a:t>І пітьма, мов світло дня засія, Господь, бо і там рука Твоя.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152400"/>
            <a:ext cx="91440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Чи крилами зірниці понесусь, Господь, Ти там! Чи за моря я блакиттю поселюсь</a:t>
            </a:r>
            <a:r>
              <a:rPr lang="uk-UA" sz="4400" b="1" dirty="0" smtClean="0"/>
              <a:t>,</a:t>
            </a:r>
            <a:r>
              <a:rPr lang="en-US" sz="4400" b="1" dirty="0" smtClean="0"/>
              <a:t>                           </a:t>
            </a:r>
            <a:r>
              <a:rPr lang="uk-UA" sz="4400" b="1" dirty="0" smtClean="0"/>
              <a:t> </a:t>
            </a:r>
            <a:r>
              <a:rPr lang="uk-UA" sz="4400" b="1" dirty="0" smtClean="0"/>
              <a:t>Господь, Ти там!</a:t>
            </a:r>
          </a:p>
          <a:p>
            <a:pPr algn="ctr">
              <a:buNone/>
            </a:pPr>
            <a:r>
              <a:rPr lang="uk-UA" sz="4400" b="1" dirty="0" smtClean="0"/>
              <a:t>І пітьма, мов світло дня засія, Господь, бо і там поведе мене рука Твоя, рука Твоя.</a:t>
            </a:r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</TotalTime>
  <Words>161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Owner</cp:lastModifiedBy>
  <cp:revision>4</cp:revision>
  <dcterms:created xsi:type="dcterms:W3CDTF">2017-03-26T06:32:04Z</dcterms:created>
  <dcterms:modified xsi:type="dcterms:W3CDTF">2017-03-26T16:37:07Z</dcterms:modified>
</cp:coreProperties>
</file>