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Всі прославте Господа Царя! Величайте дивного Христа!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Алілуя, слава і хвала, поклоніння для Творця.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Господу належить слава, Він нас полюбив.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Хай завжди звучить подяка – кров за нас пролив.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-152400"/>
            <a:ext cx="8915400" cy="678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Господу хай буде слава, слава, слава.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Алілуя, слава і хвала, Алілуя лине для Христа.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Прославляйте Господа Царя, слава, слава для Творця!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152</TotalTime>
  <Words>69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19</cp:revision>
  <dcterms:created xsi:type="dcterms:W3CDTF">2017-03-26T06:32:04Z</dcterms:created>
  <dcterms:modified xsi:type="dcterms:W3CDTF">2018-01-05T07:03:24Z</dcterms:modified>
</cp:coreProperties>
</file>