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32999D-629A-4170-BEDB-AFC6278B609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65B1D5-C908-4AB6-B3C7-37CFA238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Вся </a:t>
            </a:r>
            <a:r>
              <a:rPr lang="uk-UA" sz="4400" b="1" dirty="0" smtClean="0"/>
              <a:t>природа міцно спить. В Гефсиманії тиша царить, а в саду один в муках Божий Син. </a:t>
            </a:r>
          </a:p>
        </p:txBody>
      </p:sp>
    </p:spTree>
    <p:extLst>
      <p:ext uri="{BB962C8B-B14F-4D97-AF65-F5344CB8AC3E}">
        <p14:creationId xmlns:p14="http://schemas.microsoft.com/office/powerpoint/2010/main" xmlns="" val="37466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Всі Його лишили в цей жорстокий час. Тяжко Він страждає ради нас. Навіть Бог Отець сумно погляд відвернув.</a:t>
            </a:r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5698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Та в битві смертельній Христос перемогу здобув! </a:t>
            </a:r>
          </a:p>
          <a:p>
            <a:pPr marL="0" indent="0" algn="ctr">
              <a:buNone/>
            </a:pPr>
            <a:r>
              <a:rPr lang="uk-UA" sz="4400" b="1" dirty="0" smtClean="0"/>
              <a:t>В Гефсиманії, в Гефсиманії там за нас Христос терпів, тим терпінням небо нам відкрив. </a:t>
            </a:r>
          </a:p>
          <a:p>
            <a:pPr marL="0" indent="0" algn="ctr">
              <a:buNone/>
            </a:pPr>
            <a:r>
              <a:rPr lang="uk-UA" sz="4400" b="1" dirty="0" smtClean="0"/>
              <a:t>Небо нам відкрив.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422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70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2014-06-29T05:00:49Z</dcterms:created>
  <dcterms:modified xsi:type="dcterms:W3CDTF">2018-04-08T07:54:21Z</dcterms:modified>
</cp:coreProperties>
</file>