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dirty="0" smtClean="0"/>
              <a:t>Встаньте всі народи, Бог іде, в радості співаймо всі Йому, </a:t>
            </a:r>
          </a:p>
          <a:p>
            <a:pPr algn="ctr">
              <a:buNone/>
            </a:pPr>
            <a:r>
              <a:rPr lang="uk-UA" sz="4400" dirty="0" smtClean="0"/>
              <a:t>Приготуємо ми всі серця, щоб зустріти нам Царя.</a:t>
            </a:r>
            <a:endParaRPr lang="uk-UA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Алилуя</a:t>
            </a:r>
            <a:r>
              <a:rPr lang="uk-UA" sz="4400" dirty="0" smtClean="0"/>
              <a:t>! Алилуя! Цар Ізраїля іде!</a:t>
            </a:r>
          </a:p>
          <a:p>
            <a:pPr algn="ctr">
              <a:buNone/>
            </a:pPr>
            <a:r>
              <a:rPr lang="uk-UA" sz="4400" dirty="0" smtClean="0"/>
              <a:t>Алилуя! Алилуя! Він іде, Емануїл!</a:t>
            </a:r>
            <a:endParaRPr lang="uk-UA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smtClean="0"/>
              <a:t>Серцем </a:t>
            </a:r>
            <a:r>
              <a:rPr lang="uk-UA" sz="4400" dirty="0" smtClean="0"/>
              <a:t>будемо співать, Бога будем прославлять, славте, славте Господа!</a:t>
            </a:r>
          </a:p>
          <a:p>
            <a:pPr>
              <a:buNone/>
            </a:pPr>
            <a:r>
              <a:rPr lang="uk-UA" sz="4400" dirty="0" smtClean="0"/>
              <a:t>Серцем будемо співать, Бога будем прославлять, славте Господа Христа</a:t>
            </a:r>
            <a:r>
              <a:rPr lang="uk-UA" sz="4400" dirty="0" smtClean="0"/>
              <a:t>!</a:t>
            </a:r>
          </a:p>
          <a:p>
            <a:pPr>
              <a:buNone/>
            </a:pPr>
            <a:endParaRPr lang="uk-UA" sz="4400" dirty="0" smtClean="0"/>
          </a:p>
          <a:p>
            <a:pPr algn="r">
              <a:buNone/>
            </a:pPr>
            <a:r>
              <a:rPr lang="uk-UA" sz="4400" i="1" dirty="0" smtClean="0"/>
              <a:t>Алилуя! Алилуя! Заспівай,  </a:t>
            </a:r>
            <a:r>
              <a:rPr lang="uk-UA" sz="4400" i="1" dirty="0" smtClean="0"/>
              <a:t>                       слав </a:t>
            </a:r>
            <a:r>
              <a:rPr lang="uk-UA" sz="4400" i="1" dirty="0" smtClean="0"/>
              <a:t>Господа Христа</a:t>
            </a:r>
            <a:r>
              <a:rPr lang="uk-UA" sz="4400" i="1" dirty="0" smtClean="0"/>
              <a:t>! /2р.</a:t>
            </a:r>
            <a:endParaRPr lang="uk-UA" sz="4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/>
              <a:t>Прийде </a:t>
            </a:r>
            <a:r>
              <a:rPr lang="uk-UA" sz="4000" dirty="0" smtClean="0"/>
              <a:t>Він на землю, Месія Цар, з неба </a:t>
            </a:r>
            <a:r>
              <a:rPr lang="uk-UA" sz="4000" dirty="0" smtClean="0"/>
              <a:t>в славі </a:t>
            </a:r>
            <a:r>
              <a:rPr lang="uk-UA" sz="4000" dirty="0" smtClean="0"/>
              <a:t>скоро Ісус прийде. </a:t>
            </a:r>
            <a:r>
              <a:rPr lang="uk-UA" sz="4000" dirty="0" smtClean="0"/>
              <a:t>Вічне </a:t>
            </a:r>
            <a:r>
              <a:rPr lang="uk-UA" sz="4000" dirty="0" smtClean="0"/>
              <a:t>Царство Господа Христа, </a:t>
            </a:r>
          </a:p>
          <a:p>
            <a:pPr algn="r">
              <a:buNone/>
            </a:pPr>
            <a:endParaRPr lang="uk-UA" sz="4000" dirty="0" smtClean="0"/>
          </a:p>
          <a:p>
            <a:pPr algn="r">
              <a:buNone/>
            </a:pPr>
            <a:r>
              <a:rPr lang="uk-UA" sz="4000" dirty="0" smtClean="0"/>
              <a:t>Прийде </a:t>
            </a:r>
            <a:r>
              <a:rPr lang="uk-UA" sz="4000" dirty="0" smtClean="0"/>
              <a:t>до нас Месія Цар,  </a:t>
            </a:r>
            <a:r>
              <a:rPr lang="uk-UA" sz="4000" dirty="0" smtClean="0"/>
              <a:t>                             з </a:t>
            </a:r>
            <a:r>
              <a:rPr lang="uk-UA" sz="4000" dirty="0" smtClean="0"/>
              <a:t>неба Ісус </a:t>
            </a:r>
            <a:r>
              <a:rPr lang="uk-UA" sz="4000" dirty="0" smtClean="0"/>
              <a:t>прийде. Царство</a:t>
            </a:r>
            <a:r>
              <a:rPr lang="uk-UA" sz="4000" dirty="0" smtClean="0"/>
              <a:t>, </a:t>
            </a:r>
            <a:r>
              <a:rPr lang="uk-UA" sz="4000" dirty="0" smtClean="0"/>
              <a:t>Його </a:t>
            </a:r>
            <a:r>
              <a:rPr lang="uk-UA" sz="4000" dirty="0" smtClean="0"/>
              <a:t>є </a:t>
            </a:r>
            <a:r>
              <a:rPr lang="uk-UA" sz="4000" dirty="0" smtClean="0"/>
              <a:t>вічне </a:t>
            </a:r>
            <a:r>
              <a:rPr lang="uk-UA" sz="4000" dirty="0" smtClean="0"/>
              <a:t>Царство</a:t>
            </a:r>
            <a:r>
              <a:rPr lang="uk-UA" sz="4000" dirty="0" smtClean="0"/>
              <a:t>.</a:t>
            </a:r>
          </a:p>
          <a:p>
            <a:pPr algn="ctr">
              <a:buNone/>
            </a:pPr>
            <a:r>
              <a:rPr lang="uk-UA" sz="4800" dirty="0" smtClean="0"/>
              <a:t>Наш </a:t>
            </a:r>
            <a:r>
              <a:rPr lang="uk-UA" sz="4800" dirty="0" smtClean="0"/>
              <a:t>Господь Ісус прийди.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Алилуя</a:t>
            </a:r>
            <a:r>
              <a:rPr lang="uk-UA" sz="4400" dirty="0" smtClean="0"/>
              <a:t>! Алилуя! Цар Ізраїля іде!</a:t>
            </a:r>
          </a:p>
          <a:p>
            <a:pPr algn="ctr">
              <a:buNone/>
            </a:pPr>
            <a:r>
              <a:rPr lang="uk-UA" sz="4400" dirty="0" smtClean="0"/>
              <a:t>Алилуя! Алилуя! Він іде, Емануїл!</a:t>
            </a:r>
            <a:endParaRPr lang="uk-UA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4400" dirty="0" smtClean="0"/>
              <a:t> </a:t>
            </a:r>
            <a:r>
              <a:rPr lang="uk-UA" sz="5700" dirty="0" smtClean="0"/>
              <a:t>Серцем </a:t>
            </a:r>
            <a:r>
              <a:rPr lang="uk-UA" sz="5700" dirty="0" smtClean="0"/>
              <a:t>будемо співать, Бога будем прославлять, славте, славте Господа</a:t>
            </a:r>
            <a:r>
              <a:rPr lang="uk-UA" sz="5700" dirty="0" smtClean="0"/>
              <a:t>! /2р</a:t>
            </a:r>
            <a:r>
              <a:rPr lang="uk-UA" sz="5200" dirty="0" smtClean="0"/>
              <a:t>.</a:t>
            </a:r>
          </a:p>
          <a:p>
            <a:pPr>
              <a:buNone/>
            </a:pPr>
            <a:endParaRPr lang="uk-UA" sz="4400" dirty="0" smtClean="0"/>
          </a:p>
          <a:p>
            <a:pPr>
              <a:buNone/>
            </a:pPr>
            <a:endParaRPr lang="uk-UA" sz="4400" dirty="0" smtClean="0"/>
          </a:p>
          <a:p>
            <a:pPr algn="r">
              <a:buNone/>
            </a:pPr>
            <a:r>
              <a:rPr lang="uk-UA" sz="4400" dirty="0" smtClean="0"/>
              <a:t>    </a:t>
            </a:r>
            <a:r>
              <a:rPr lang="uk-UA" sz="5200" dirty="0" smtClean="0"/>
              <a:t>Алилуя</a:t>
            </a:r>
            <a:r>
              <a:rPr lang="uk-UA" sz="5200" dirty="0" smtClean="0"/>
              <a:t>! Алилуя! Заспівай</a:t>
            </a:r>
            <a:r>
              <a:rPr lang="uk-UA" sz="5200" dirty="0" smtClean="0"/>
              <a:t>,                                        слав </a:t>
            </a:r>
            <a:r>
              <a:rPr lang="uk-UA" sz="5200" dirty="0" smtClean="0"/>
              <a:t>Господа Христа!</a:t>
            </a:r>
          </a:p>
          <a:p>
            <a:pPr algn="r">
              <a:buNone/>
            </a:pPr>
            <a:r>
              <a:rPr lang="uk-UA" sz="5200" dirty="0" smtClean="0"/>
              <a:t>Алилуя! Алилуя! Заспівай</a:t>
            </a:r>
            <a:r>
              <a:rPr lang="uk-UA" sz="5200" dirty="0" smtClean="0"/>
              <a:t>, О, Месія!</a:t>
            </a:r>
          </a:p>
          <a:p>
            <a:pPr algn="r">
              <a:buNone/>
            </a:pPr>
            <a:endParaRPr lang="uk-UA" sz="4400" dirty="0" smtClean="0"/>
          </a:p>
          <a:p>
            <a:pPr algn="r">
              <a:buNone/>
            </a:pPr>
            <a:r>
              <a:rPr lang="uk-UA" sz="4400" dirty="0" smtClean="0"/>
              <a:t> </a:t>
            </a:r>
          </a:p>
          <a:p>
            <a:pPr algn="ctr">
              <a:buNone/>
            </a:pPr>
            <a:r>
              <a:rPr lang="uk-UA" sz="4400" dirty="0" smtClean="0"/>
              <a:t> </a:t>
            </a:r>
            <a:r>
              <a:rPr lang="uk-UA" sz="6300" dirty="0" smtClean="0"/>
              <a:t>Славте, славте Господа!</a:t>
            </a:r>
            <a:endParaRPr lang="uk-UA" sz="6300" dirty="0" smtClean="0"/>
          </a:p>
          <a:p>
            <a:pPr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64</TotalTime>
  <Words>185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8</cp:revision>
  <dcterms:created xsi:type="dcterms:W3CDTF">2017-03-26T06:32:04Z</dcterms:created>
  <dcterms:modified xsi:type="dcterms:W3CDTF">2017-04-07T05:06:49Z</dcterms:modified>
</cp:coreProperties>
</file>