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6D1DEF-EB43-4F59-A192-F4328D5D1F76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2DB9D0-65B7-43C6-87EB-7E923ABF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smtClean="0"/>
              <a:t>Все </a:t>
            </a:r>
            <a:r>
              <a:rPr lang="uk-UA" sz="4400" b="1" dirty="0" smtClean="0"/>
              <a:t>тихо мирно спить. У тиху ніч святу. Лиш зіронька горить поглянь у висоту. </a:t>
            </a:r>
          </a:p>
          <a:p>
            <a:pPr marL="0" indent="0" algn="ctr">
              <a:buNone/>
            </a:pPr>
            <a:r>
              <a:rPr lang="uk-UA" sz="4400" b="1" dirty="0" smtClean="0"/>
              <a:t>Лиш тільки пастухи отари стережуть. Враз Ангел сповістив їм новину святу: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1842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“</a:t>
            </a:r>
            <a:r>
              <a:rPr lang="uk-UA" sz="4400" b="1" dirty="0" smtClean="0"/>
              <a:t>Ви знайдете в хліві сповите немовля, для грішників землі Спасителя Бог дав, для грішників землі Спасителя Бог дав, Спасителя Бог дав</a:t>
            </a:r>
            <a:r>
              <a:rPr lang="en-US" sz="4400" b="1" dirty="0" smtClean="0"/>
              <a:t>”</a:t>
            </a:r>
            <a:r>
              <a:rPr lang="uk-UA" sz="4400" b="1" dirty="0" smtClean="0"/>
              <a:t>.  //2р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2328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/>
          </a:p>
          <a:p>
            <a:pPr marL="0" indent="0" algn="ctr">
              <a:buNone/>
            </a:pPr>
            <a:r>
              <a:rPr lang="uk-UA" sz="4000" b="1" dirty="0" smtClean="0"/>
              <a:t>О друже мій проснись! Настав приємний час! До ніг Його схились, щоб і тебе Бог спас.</a:t>
            </a:r>
          </a:p>
          <a:p>
            <a:pPr marL="0" indent="0" algn="ctr">
              <a:buNone/>
            </a:pPr>
            <a:r>
              <a:rPr lang="uk-UA" sz="4000" b="1" dirty="0" smtClean="0"/>
              <a:t>О друже мій проснись! Настав приємний час! До ніг Його схились, щоб і тебе Бог спас, щоб і тебе Бог спас. </a:t>
            </a:r>
          </a:p>
          <a:p>
            <a:pPr marL="0" indent="0" algn="ctr">
              <a:buNone/>
            </a:pPr>
            <a:r>
              <a:rPr lang="uk-UA" sz="4000" b="1" dirty="0" smtClean="0"/>
              <a:t>*****</a:t>
            </a: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024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106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2014-12-25T16:35:00Z</dcterms:created>
  <dcterms:modified xsi:type="dcterms:W3CDTF">2018-04-08T07:54:27Z</dcterms:modified>
</cp:coreProperties>
</file>