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Вот мой Спаситель, Кто умер на кресте б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ыл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поруган, распят Христос.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Цену за грех мой Спаситель уплатил,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за меня мой грех понес.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 Иисус,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Святый, Чудный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Избавитель,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Всемогущий Бог.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есть Альфа и Омега,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мой Иисус. </a:t>
            </a:r>
            <a:endParaRPr lang="uk-UA" sz="4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Вот мой Спаситель, разрушил смерти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цепь, воставший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гроба. </a:t>
            </a: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одержал победу и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смертью смерть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попрал.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жив и в небе Он! 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 Иисус,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Святый, Чудный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Избавитель,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Всемогущий Бог.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есть Альфа и Омега,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Он мой Иисус. </a:t>
            </a:r>
            <a:endParaRPr lang="uk-UA" sz="4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Место мне приготовил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Он, потому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что Он - мой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Отец.</a:t>
            </a: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однажды увижу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я Его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лицо,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воспою:Ты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- Бог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Святый </a:t>
            </a: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Чудный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Избавитель, Всемогущий Бог.</a:t>
            </a:r>
          </a:p>
          <a:p>
            <a:pPr algn="ctr">
              <a:buNone/>
            </a:pPr>
            <a:r>
              <a:rPr lang="ru-RU" sz="4800" dirty="0" smtClean="0">
                <a:latin typeface="Arial" pitchFamily="34" charset="0"/>
                <a:cs typeface="Arial" pitchFamily="34" charset="0"/>
              </a:rPr>
              <a:t>Ты 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есть Альфа и Омега,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Ты - мой Иисус. </a:t>
            </a:r>
            <a:br>
              <a:rPr lang="ru-RU" sz="4800" dirty="0" smtClean="0"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latin typeface="Arial" pitchFamily="34" charset="0"/>
                <a:cs typeface="Arial" pitchFamily="34" charset="0"/>
              </a:rPr>
              <a:t>Ты - мой Иисус!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Иисус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158</TotalTime>
  <Words>89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2018-04-07T16:12:41Z</dcterms:modified>
</cp:coreProperties>
</file>