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6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ED90-D99C-420F-A4D0-334243185428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3FFE-C151-4E94-86BC-AF2781BB96B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ED90-D99C-420F-A4D0-334243185428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3FFE-C151-4E94-86BC-AF2781BB96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ED90-D99C-420F-A4D0-334243185428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3FFE-C151-4E94-86BC-AF2781BB96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ED90-D99C-420F-A4D0-334243185428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3FFE-C151-4E94-86BC-AF2781BB96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ED90-D99C-420F-A4D0-334243185428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3E33FFE-C151-4E94-86BC-AF2781BB96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ED90-D99C-420F-A4D0-334243185428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3FFE-C151-4E94-86BC-AF2781BB96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ED90-D99C-420F-A4D0-334243185428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3FFE-C151-4E94-86BC-AF2781BB96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ED90-D99C-420F-A4D0-334243185428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3FFE-C151-4E94-86BC-AF2781BB96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ED90-D99C-420F-A4D0-334243185428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3FFE-C151-4E94-86BC-AF2781BB96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ED90-D99C-420F-A4D0-334243185428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3FFE-C151-4E94-86BC-AF2781BB96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ED90-D99C-420F-A4D0-334243185428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3FFE-C151-4E94-86BC-AF2781BB96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B02ED90-D99C-420F-A4D0-334243185428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3E33FFE-C151-4E94-86BC-AF2781BB96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Ворота </a:t>
            </a:r>
            <a:r>
              <a:rPr lang="uk-UA" sz="4400" b="1" dirty="0"/>
              <a:t>підніміть, брами відкрийте, вхід звільніть, 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готуйте шлях, готуйте шлях: Цар Слави хай ввійде</a:t>
            </a:r>
            <a:r>
              <a:rPr lang="uk-UA" sz="4400" b="1" dirty="0" smtClean="0"/>
              <a:t>!</a:t>
            </a:r>
            <a:r>
              <a:rPr lang="en-US" sz="4400" b="1" dirty="0" smtClean="0"/>
              <a:t> /2</a:t>
            </a:r>
            <a:r>
              <a:rPr lang="uk-UA" sz="4400" b="1" dirty="0" smtClean="0"/>
              <a:t>р.</a:t>
            </a:r>
            <a:endParaRPr lang="en-US" sz="4400" b="1" dirty="0"/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000" b="1" dirty="0"/>
              <a:t>«Осанна! Осанна!» - Заспівайте для Царя</a:t>
            </a:r>
            <a:r>
              <a:rPr lang="uk-UA" sz="4000" b="1" dirty="0" smtClean="0"/>
              <a:t>. /2р.</a:t>
            </a:r>
            <a:endParaRPr lang="en-US" sz="4000" b="1" dirty="0"/>
          </a:p>
          <a:p>
            <a:pPr algn="ctr">
              <a:buNone/>
            </a:pPr>
            <a:r>
              <a:rPr lang="uk-UA" sz="4000" b="1" dirty="0" smtClean="0"/>
              <a:t>Хто</a:t>
            </a:r>
            <a:r>
              <a:rPr lang="uk-UA" sz="4000" b="1" dirty="0"/>
              <a:t>, Хто Цей Слави Цар? Господь Він Сил, Бог-Саваот!</a:t>
            </a:r>
            <a:endParaRPr lang="en-US" sz="4000" b="1" dirty="0"/>
          </a:p>
          <a:p>
            <a:pPr algn="ctr">
              <a:buNone/>
            </a:pPr>
            <a:r>
              <a:rPr lang="uk-UA" sz="4000" b="1" dirty="0"/>
              <a:t>Ворота піднесіть, брами відкрийте, вхід звільніть, </a:t>
            </a:r>
            <a:endParaRPr lang="en-US" sz="4000" b="1" dirty="0"/>
          </a:p>
          <a:p>
            <a:pPr algn="ctr">
              <a:buNone/>
            </a:pPr>
            <a:r>
              <a:rPr lang="uk-UA" sz="4000" b="1" dirty="0"/>
              <a:t>готуйте шлях, готуйте шлях: Цар Слави хай ввійде!</a:t>
            </a:r>
            <a:endParaRPr lang="en-US" sz="4000" b="1" dirty="0"/>
          </a:p>
          <a:p>
            <a:pPr algn="ctr">
              <a:buNone/>
            </a:pPr>
            <a:endParaRPr lang="en-US" sz="4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000" b="1" dirty="0" smtClean="0"/>
          </a:p>
          <a:p>
            <a:pPr algn="ctr">
              <a:buNone/>
            </a:pPr>
            <a:r>
              <a:rPr lang="uk-UA" sz="4000" b="1" dirty="0" smtClean="0"/>
              <a:t>Ворота </a:t>
            </a:r>
            <a:r>
              <a:rPr lang="uk-UA" sz="4000" b="1" dirty="0"/>
              <a:t>піднесіть, ворота вверх, брами відкрийте, вхід звільніть.</a:t>
            </a:r>
            <a:endParaRPr lang="en-US" sz="4000" b="1" dirty="0"/>
          </a:p>
          <a:p>
            <a:pPr algn="ctr">
              <a:buNone/>
            </a:pPr>
            <a:r>
              <a:rPr lang="uk-UA" sz="4000" b="1" dirty="0"/>
              <a:t>Готуйте шлях, готуйте шлях: Цар Слави хай ввійде!</a:t>
            </a:r>
            <a:endParaRPr lang="en-US" sz="4000" b="1" dirty="0"/>
          </a:p>
          <a:p>
            <a:pPr algn="ctr">
              <a:buNone/>
            </a:pPr>
            <a:r>
              <a:rPr lang="uk-UA" sz="4000" b="1" dirty="0"/>
              <a:t>«Осанна! Осанна!» - Заспівайте для Царя</a:t>
            </a:r>
            <a:r>
              <a:rPr lang="uk-UA" sz="4000" b="1" dirty="0" smtClean="0"/>
              <a:t>. /2р.</a:t>
            </a:r>
            <a:endParaRPr lang="en-US" sz="4000" b="1" dirty="0"/>
          </a:p>
          <a:p>
            <a:pPr algn="ctr">
              <a:buNone/>
            </a:pPr>
            <a:r>
              <a:rPr lang="uk-UA" sz="4000" b="1" dirty="0" smtClean="0"/>
              <a:t>«</a:t>
            </a:r>
            <a:r>
              <a:rPr lang="uk-UA" sz="4000" b="1" dirty="0"/>
              <a:t>Осанна!» - Заспівайте для Царя</a:t>
            </a:r>
            <a:r>
              <a:rPr lang="uk-UA" sz="4000" b="1" dirty="0" smtClean="0"/>
              <a:t>.</a:t>
            </a:r>
          </a:p>
          <a:p>
            <a:pPr algn="ctr">
              <a:buNone/>
            </a:pPr>
            <a:r>
              <a:rPr lang="uk-UA" sz="4000" b="1" dirty="0" smtClean="0"/>
              <a:t>*****</a:t>
            </a:r>
            <a:endParaRPr lang="en-US" sz="4000" b="1" dirty="0"/>
          </a:p>
          <a:p>
            <a:pPr algn="ctr">
              <a:buNone/>
            </a:pPr>
            <a:endParaRPr lang="en-US" sz="40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</TotalTime>
  <Words>115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2</cp:revision>
  <dcterms:created xsi:type="dcterms:W3CDTF">2017-04-09T07:09:21Z</dcterms:created>
  <dcterms:modified xsi:type="dcterms:W3CDTF">2017-04-09T07:18:20Z</dcterms:modified>
</cp:coreProperties>
</file>