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7F6339-1F32-4030-8548-4C3933E656D8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Воду вином Ти зробив, очі сліпим Ти відкрив нема таких Бог, як Ти. </a:t>
            </a:r>
          </a:p>
          <a:p>
            <a:pPr marL="0" indent="0" algn="ctr">
              <a:buNone/>
            </a:pPr>
            <a:r>
              <a:rPr lang="uk-UA" sz="4400" b="1" dirty="0" smtClean="0"/>
              <a:t>В темряву світло пролив, нас до життя відродив нема таких Бог, таких як 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7046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4794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Into the darkness you shine</a:t>
            </a:r>
            <a:br>
              <a:rPr lang="en-US" sz="4400" b="1" dirty="0" smtClean="0"/>
            </a:br>
            <a:r>
              <a:rPr lang="en-US" sz="4400" b="1" dirty="0" smtClean="0"/>
              <a:t>Out of the ashes we Rise</a:t>
            </a:r>
            <a:br>
              <a:rPr lang="en-US" sz="4400" b="1" dirty="0" smtClean="0"/>
            </a:br>
            <a:r>
              <a:rPr lang="en-US" sz="4400" b="1" dirty="0" smtClean="0"/>
              <a:t>There's no One like You</a:t>
            </a: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 темряву світло пролив, нас до життя відродив нема таких, Бог, таких як Ти. </a:t>
            </a:r>
          </a:p>
          <a:p>
            <a:pPr marL="0" indent="0" algn="ctr">
              <a:buNone/>
            </a:pPr>
            <a:endParaRPr lang="uk-UA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60508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2714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And if Our God is for us, then who could ever stop us</a:t>
            </a:r>
            <a:br>
              <a:rPr lang="en-US" sz="4000" b="1" dirty="0" smtClean="0"/>
            </a:br>
            <a:r>
              <a:rPr lang="en-US" sz="4000" b="1" dirty="0" smtClean="0"/>
              <a:t>And if our God is with us, then what can stand against?</a:t>
            </a: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І якщо Бог є з нами, ніхто нас не зупинить</a:t>
            </a:r>
          </a:p>
          <a:p>
            <a:pPr marL="0" indent="0" algn="ctr">
              <a:buNone/>
            </a:pPr>
            <a:r>
              <a:rPr lang="uk-UA" sz="4000" b="1" dirty="0" smtClean="0"/>
              <a:t>І якщо Бог є з нами, хто встоїть проти нас.</a:t>
            </a:r>
          </a:p>
          <a:p>
            <a:pPr marL="0" indent="0" algn="ctr">
              <a:buNone/>
            </a:pPr>
            <a:r>
              <a:rPr lang="uk-UA" sz="4000" b="1" dirty="0"/>
              <a:t>Х</a:t>
            </a:r>
            <a:r>
              <a:rPr lang="uk-UA" sz="4000" b="1" dirty="0" smtClean="0"/>
              <a:t>то встоїть проти нас.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0510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</a:p>
        </p:txBody>
      </p:sp>
    </p:spTree>
    <p:extLst>
      <p:ext uri="{BB962C8B-B14F-4D97-AF65-F5344CB8AC3E}">
        <p14:creationId xmlns:p14="http://schemas.microsoft.com/office/powerpoint/2010/main" val="137553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6337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220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2014-09-28T23:30:52Z</dcterms:created>
  <dcterms:modified xsi:type="dcterms:W3CDTF">2014-09-29T00:10:51Z</dcterms:modified>
</cp:coreProperties>
</file>