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570" y="-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A11C4-9204-4EB4-A59F-C9F98180F955}" type="datetimeFigureOut">
              <a:rPr lang="en-US" smtClean="0"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E2680-71FC-4743-8929-BC0389175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760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A11C4-9204-4EB4-A59F-C9F98180F955}" type="datetimeFigureOut">
              <a:rPr lang="en-US" smtClean="0"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E2680-71FC-4743-8929-BC0389175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08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A11C4-9204-4EB4-A59F-C9F98180F955}" type="datetimeFigureOut">
              <a:rPr lang="en-US" smtClean="0"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E2680-71FC-4743-8929-BC0389175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079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A11C4-9204-4EB4-A59F-C9F98180F955}" type="datetimeFigureOut">
              <a:rPr lang="en-US" smtClean="0"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E2680-71FC-4743-8929-BC0389175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10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A11C4-9204-4EB4-A59F-C9F98180F955}" type="datetimeFigureOut">
              <a:rPr lang="en-US" smtClean="0"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E2680-71FC-4743-8929-BC0389175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109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A11C4-9204-4EB4-A59F-C9F98180F955}" type="datetimeFigureOut">
              <a:rPr lang="en-US" smtClean="0"/>
              <a:t>10/5/2014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E2680-71FC-4743-8929-BC0389175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735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A11C4-9204-4EB4-A59F-C9F98180F955}" type="datetimeFigureOut">
              <a:rPr lang="en-US" smtClean="0"/>
              <a:t>10/5/2014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E2680-71FC-4743-8929-BC0389175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974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A11C4-9204-4EB4-A59F-C9F98180F955}" type="datetimeFigureOut">
              <a:rPr lang="en-US" smtClean="0"/>
              <a:t>10/5/2014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E2680-71FC-4743-8929-BC0389175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159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A11C4-9204-4EB4-A59F-C9F98180F955}" type="datetimeFigureOut">
              <a:rPr lang="en-US" smtClean="0"/>
              <a:t>10/5/2014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E2680-71FC-4743-8929-BC0389175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106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A11C4-9204-4EB4-A59F-C9F98180F955}" type="datetimeFigureOut">
              <a:rPr lang="en-US" smtClean="0"/>
              <a:t>10/5/2014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E2680-71FC-4743-8929-BC0389175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289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A11C4-9204-4EB4-A59F-C9F98180F955}" type="datetimeFigureOut">
              <a:rPr lang="en-US" smtClean="0"/>
              <a:t>10/5/2014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E2680-71FC-4743-8929-BC0389175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229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A11C4-9204-4EB4-A59F-C9F98180F955}" type="datetimeFigureOut">
              <a:rPr lang="en-US" smtClean="0"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E2680-71FC-4743-8929-BC0389175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271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6858000" cy="9143999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500" b="1" dirty="0" smtClean="0"/>
          </a:p>
          <a:p>
            <a:pPr marL="0" indent="0">
              <a:buNone/>
            </a:pPr>
            <a:r>
              <a:rPr lang="uk-UA" sz="1500" b="1" dirty="0" smtClean="0"/>
              <a:t>Воду </a:t>
            </a:r>
            <a:r>
              <a:rPr lang="uk-UA" sz="1500" b="1" dirty="0"/>
              <a:t>вином Ти зробив, очі сліпим Ти відкрив нема таких Бог, як Ти. </a:t>
            </a:r>
            <a:endParaRPr lang="en-US" sz="1500" dirty="0"/>
          </a:p>
          <a:p>
            <a:pPr marL="0" indent="0">
              <a:buNone/>
            </a:pPr>
            <a:r>
              <a:rPr lang="uk-UA" sz="1500" b="1" dirty="0"/>
              <a:t>В темряву світло пролив, нас до життя відродив нема таких Бог, таких як Ти.</a:t>
            </a:r>
            <a:endParaRPr lang="en-US" sz="1500" dirty="0"/>
          </a:p>
          <a:p>
            <a:pPr marL="0" indent="0">
              <a:buNone/>
            </a:pPr>
            <a:r>
              <a:rPr lang="en-US" sz="1500" dirty="0"/>
              <a:t> </a:t>
            </a:r>
          </a:p>
          <a:p>
            <a:pPr marL="0" indent="0">
              <a:buNone/>
            </a:pPr>
            <a:r>
              <a:rPr lang="uk-UA" sz="1500" b="1" dirty="0"/>
              <a:t>Наш Бог Великий, наш Бог Всесильний Бог Ти є вищий ніж будь-хто інший. </a:t>
            </a:r>
            <a:endParaRPr lang="en-US" sz="1500" dirty="0"/>
          </a:p>
          <a:p>
            <a:pPr marL="0" indent="0">
              <a:buNone/>
            </a:pPr>
            <a:r>
              <a:rPr lang="uk-UA" sz="1500" b="1" dirty="0"/>
              <a:t>Наш Бог цілитель, могутній Спаситель, наш Бог, наш Бог. </a:t>
            </a:r>
            <a:endParaRPr lang="en-US" sz="1500" dirty="0"/>
          </a:p>
          <a:p>
            <a:pPr marL="0" indent="0">
              <a:buNone/>
            </a:pPr>
            <a:r>
              <a:rPr lang="en-US" sz="1500" b="1" dirty="0"/>
              <a:t>Our God is greater, our God is stronger</a:t>
            </a:r>
            <a:br>
              <a:rPr lang="en-US" sz="1500" b="1" dirty="0"/>
            </a:br>
            <a:r>
              <a:rPr lang="en-US" sz="1500" b="1" dirty="0"/>
              <a:t>God You are higher than any other</a:t>
            </a:r>
            <a:br>
              <a:rPr lang="en-US" sz="1500" b="1" dirty="0"/>
            </a:br>
            <a:r>
              <a:rPr lang="en-US" sz="1500" b="1" dirty="0"/>
              <a:t>Our God is Healer, awesome in power</a:t>
            </a:r>
            <a:br>
              <a:rPr lang="en-US" sz="1500" b="1" dirty="0"/>
            </a:br>
            <a:r>
              <a:rPr lang="en-US" sz="1500" b="1" dirty="0"/>
              <a:t>Our God, Our God...</a:t>
            </a:r>
            <a:endParaRPr lang="en-US" sz="1500" dirty="0"/>
          </a:p>
          <a:p>
            <a:pPr marL="0" indent="0">
              <a:buNone/>
            </a:pPr>
            <a:r>
              <a:rPr lang="en-US" sz="1500" dirty="0"/>
              <a:t> </a:t>
            </a:r>
          </a:p>
          <a:p>
            <a:pPr marL="0" indent="0">
              <a:buNone/>
            </a:pPr>
            <a:r>
              <a:rPr lang="en-US" sz="1500" b="1" dirty="0"/>
              <a:t>Into the darkness you shine</a:t>
            </a:r>
            <a:br>
              <a:rPr lang="en-US" sz="1500" b="1" dirty="0"/>
            </a:br>
            <a:r>
              <a:rPr lang="en-US" sz="1500" b="1" dirty="0"/>
              <a:t>Out of the ashes we Rise</a:t>
            </a:r>
            <a:br>
              <a:rPr lang="en-US" sz="1500" b="1" dirty="0"/>
            </a:br>
            <a:r>
              <a:rPr lang="en-US" sz="1500" b="1" dirty="0"/>
              <a:t>There's no One like You</a:t>
            </a:r>
            <a:endParaRPr lang="en-US" sz="1500" dirty="0"/>
          </a:p>
          <a:p>
            <a:pPr marL="0" indent="0">
              <a:buNone/>
            </a:pPr>
            <a:r>
              <a:rPr lang="uk-UA" sz="1500" b="1" dirty="0"/>
              <a:t>В темряву світло пролив, нас до життя </a:t>
            </a:r>
            <a:r>
              <a:rPr lang="uk-UA" sz="1500" b="1" dirty="0" smtClean="0"/>
              <a:t>відродив</a:t>
            </a:r>
            <a:endParaRPr lang="en-US" sz="1500" b="1" dirty="0" smtClean="0"/>
          </a:p>
          <a:p>
            <a:pPr marL="0" indent="0">
              <a:buNone/>
            </a:pPr>
            <a:r>
              <a:rPr lang="uk-UA" sz="1500" b="1" dirty="0" smtClean="0"/>
              <a:t>нема </a:t>
            </a:r>
            <a:r>
              <a:rPr lang="uk-UA" sz="1500" b="1" dirty="0"/>
              <a:t>таких, Бог, таких як Ти.</a:t>
            </a:r>
            <a:endParaRPr lang="en-US" sz="1500" dirty="0"/>
          </a:p>
          <a:p>
            <a:pPr marL="0" indent="0">
              <a:buNone/>
            </a:pPr>
            <a:r>
              <a:rPr lang="en-US" sz="1500" b="1" dirty="0"/>
              <a:t> </a:t>
            </a:r>
            <a:endParaRPr lang="en-US" sz="1500" dirty="0"/>
          </a:p>
          <a:p>
            <a:pPr marL="0" indent="0">
              <a:buNone/>
            </a:pPr>
            <a:r>
              <a:rPr lang="en-US" sz="1500" b="1" dirty="0"/>
              <a:t>And if Our God is for us, then who could ever stop </a:t>
            </a:r>
            <a:r>
              <a:rPr lang="en-US" sz="1500" b="1" dirty="0" smtClean="0"/>
              <a:t>us</a:t>
            </a:r>
            <a:br>
              <a:rPr lang="en-US" sz="1500" b="1" dirty="0" smtClean="0"/>
            </a:br>
            <a:r>
              <a:rPr lang="en-US" sz="1500" b="1" dirty="0" smtClean="0"/>
              <a:t>And </a:t>
            </a:r>
            <a:r>
              <a:rPr lang="en-US" sz="1500" b="1" dirty="0"/>
              <a:t>if our God is with us, then what can stand against?</a:t>
            </a:r>
            <a:endParaRPr lang="en-US" sz="1500" dirty="0"/>
          </a:p>
          <a:p>
            <a:pPr marL="0" indent="0">
              <a:buNone/>
            </a:pPr>
            <a:r>
              <a:rPr lang="uk-UA" sz="1500" b="1" dirty="0"/>
              <a:t>І якщо Бог є з нами, ніхто нас не зупинить</a:t>
            </a:r>
            <a:endParaRPr lang="en-US" sz="1500" dirty="0"/>
          </a:p>
          <a:p>
            <a:pPr marL="0" indent="0">
              <a:buNone/>
            </a:pPr>
            <a:r>
              <a:rPr lang="uk-UA" sz="1500" b="1" dirty="0"/>
              <a:t>І якщо Бог є з нами, хто встоїть проти нас.</a:t>
            </a:r>
            <a:endParaRPr lang="en-US" sz="1500" dirty="0"/>
          </a:p>
          <a:p>
            <a:pPr marL="0" indent="0">
              <a:buNone/>
            </a:pPr>
            <a:r>
              <a:rPr lang="uk-UA" sz="1500" b="1" dirty="0"/>
              <a:t>Хто встоїть проти нас.</a:t>
            </a:r>
            <a:endParaRPr lang="en-US" sz="1500" dirty="0"/>
          </a:p>
          <a:p>
            <a:pPr marL="0" indent="0">
              <a:buNone/>
            </a:pPr>
            <a:r>
              <a:rPr lang="en-US" sz="1500" dirty="0"/>
              <a:t> </a:t>
            </a:r>
          </a:p>
          <a:p>
            <a:pPr marL="0" indent="0">
              <a:buNone/>
            </a:pPr>
            <a:r>
              <a:rPr lang="uk-UA" sz="1500" b="1" dirty="0"/>
              <a:t>Наш Бог Великий, наш Бог Всесильний Бог Ти є вищий ніж будь-хто інший. </a:t>
            </a:r>
            <a:endParaRPr lang="en-US" sz="1500" dirty="0"/>
          </a:p>
          <a:p>
            <a:pPr marL="0" indent="0">
              <a:buNone/>
            </a:pPr>
            <a:r>
              <a:rPr lang="uk-UA" sz="1500" b="1" dirty="0"/>
              <a:t>Наш Бог цілитель, могутній Спаситель, наш Бог, наш Бог. </a:t>
            </a:r>
            <a:endParaRPr lang="en-US" sz="1500" dirty="0"/>
          </a:p>
          <a:p>
            <a:pPr marL="0" indent="0">
              <a:buNone/>
            </a:pPr>
            <a:r>
              <a:rPr lang="en-US" sz="1500" b="1" dirty="0"/>
              <a:t>Our God is greater, our God is stronger</a:t>
            </a:r>
            <a:br>
              <a:rPr lang="en-US" sz="1500" b="1" dirty="0"/>
            </a:br>
            <a:r>
              <a:rPr lang="en-US" sz="1500" b="1" dirty="0"/>
              <a:t>God You are higher than any other</a:t>
            </a:r>
            <a:br>
              <a:rPr lang="en-US" sz="1500" b="1" dirty="0"/>
            </a:br>
            <a:r>
              <a:rPr lang="en-US" sz="1500" b="1" dirty="0"/>
              <a:t>Our God is Healer, awesome in power</a:t>
            </a:r>
            <a:br>
              <a:rPr lang="en-US" sz="1500" b="1" dirty="0"/>
            </a:br>
            <a:r>
              <a:rPr lang="en-US" sz="1500" b="1" dirty="0"/>
              <a:t>Our God, Our God</a:t>
            </a:r>
            <a:r>
              <a:rPr lang="en-US" sz="1500" b="1" dirty="0" smtClean="0"/>
              <a:t>...</a:t>
            </a:r>
          </a:p>
          <a:p>
            <a:pPr marL="0" indent="0">
              <a:buNone/>
            </a:pPr>
            <a:endParaRPr lang="en-US" sz="1500" dirty="0"/>
          </a:p>
          <a:p>
            <a:pPr marL="0" indent="0">
              <a:buNone/>
            </a:pPr>
            <a:r>
              <a:rPr lang="uk-UA" sz="1500" b="1" dirty="0"/>
              <a:t>Наш Бог Великий, наш Бог Всесильний Бог Ти є вищий ніж будь-хто інший. </a:t>
            </a:r>
            <a:endParaRPr lang="en-US" sz="1500" dirty="0"/>
          </a:p>
          <a:p>
            <a:pPr marL="0" indent="0">
              <a:buNone/>
            </a:pPr>
            <a:r>
              <a:rPr lang="uk-UA" sz="1500" b="1" dirty="0"/>
              <a:t>Наш Бог цілитель, могутній Спаситель, наш Бог, наш Бог. </a:t>
            </a:r>
            <a:endParaRPr lang="en-US" sz="1500" dirty="0"/>
          </a:p>
          <a:p>
            <a:pPr marL="0" indent="0">
              <a:buNone/>
            </a:pPr>
            <a:r>
              <a:rPr lang="uk-UA" sz="1500" b="1" dirty="0"/>
              <a:t>Наш Бог Великий, наш Бог Всесильний Бог Ти є вищий ніж будь-хто інший. </a:t>
            </a:r>
            <a:endParaRPr lang="en-US" sz="1500" dirty="0"/>
          </a:p>
          <a:p>
            <a:pPr marL="0" indent="0">
              <a:buNone/>
            </a:pPr>
            <a:r>
              <a:rPr lang="uk-UA" sz="1500" b="1" dirty="0"/>
              <a:t>Наш Бог цілитель, могутній Спаситель, наш Бог, наш Бог. </a:t>
            </a:r>
            <a:endParaRPr lang="en-US" sz="1500" dirty="0"/>
          </a:p>
          <a:p>
            <a:pPr marL="0" indent="0">
              <a:buNone/>
            </a:pP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2427679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33</Words>
  <Application>Microsoft Office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DUDMD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2</cp:revision>
  <cp:lastPrinted>2014-10-05T16:01:41Z</cp:lastPrinted>
  <dcterms:created xsi:type="dcterms:W3CDTF">2014-10-05T15:54:50Z</dcterms:created>
  <dcterms:modified xsi:type="dcterms:W3CDTF">2014-10-05T16:02:04Z</dcterms:modified>
</cp:coreProperties>
</file>