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2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2" y="-6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F6339-1F32-4030-8548-4C3933E656D8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20D39-320B-4FE0-9007-0CE587C36DD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F6339-1F32-4030-8548-4C3933E656D8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20D39-320B-4FE0-9007-0CE587C36D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F6339-1F32-4030-8548-4C3933E656D8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20D39-320B-4FE0-9007-0CE587C36D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F6339-1F32-4030-8548-4C3933E656D8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20D39-320B-4FE0-9007-0CE587C36D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F6339-1F32-4030-8548-4C3933E656D8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4B20D39-320B-4FE0-9007-0CE587C36D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F6339-1F32-4030-8548-4C3933E656D8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20D39-320B-4FE0-9007-0CE587C36D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F6339-1F32-4030-8548-4C3933E656D8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20D39-320B-4FE0-9007-0CE587C36D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F6339-1F32-4030-8548-4C3933E656D8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20D39-320B-4FE0-9007-0CE587C36D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F6339-1F32-4030-8548-4C3933E656D8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20D39-320B-4FE0-9007-0CE587C36D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F6339-1F32-4030-8548-4C3933E656D8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20D39-320B-4FE0-9007-0CE587C36D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F6339-1F32-4030-8548-4C3933E656D8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20D39-320B-4FE0-9007-0CE587C36D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07F6339-1F32-4030-8548-4C3933E656D8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4B20D39-320B-4FE0-9007-0CE587C36DD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Воду вином Ти зробив, очі сліпим Ти відкрив нема таких Бог, як Ти. </a:t>
            </a:r>
          </a:p>
          <a:p>
            <a:pPr marL="0" indent="0" algn="ctr">
              <a:buNone/>
            </a:pPr>
            <a:r>
              <a:rPr lang="uk-UA" sz="4400" b="1" dirty="0" smtClean="0"/>
              <a:t>В темряву світло пролив, нас до життя відродив нема таких Бог, таких як Ти.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47046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sz="4000" b="1" dirty="0" smtClean="0"/>
          </a:p>
          <a:p>
            <a:pPr marL="0" indent="0" algn="ctr">
              <a:buNone/>
            </a:pPr>
            <a:r>
              <a:rPr lang="uk-UA" sz="4000" b="1" dirty="0" smtClean="0"/>
              <a:t>Наш Бог Великий, наш Бог Всесильний Бог Ти є вищий ніж будь-хто інший. </a:t>
            </a:r>
          </a:p>
          <a:p>
            <a:pPr marL="0" indent="0" algn="ctr">
              <a:buNone/>
            </a:pPr>
            <a:r>
              <a:rPr lang="uk-UA" sz="4000" b="1" dirty="0" smtClean="0"/>
              <a:t>Наш Бог цілитель, могутній Спаситель, наш Бог, наш Бог. </a:t>
            </a:r>
          </a:p>
          <a:p>
            <a:pPr marL="0" indent="0" algn="ctr">
              <a:buNone/>
            </a:pPr>
            <a:r>
              <a:rPr lang="en-US" sz="4000" b="1" dirty="0" smtClean="0"/>
              <a:t>Our God is greater, our God is stronger</a:t>
            </a:r>
            <a:br>
              <a:rPr lang="en-US" sz="4000" b="1" dirty="0" smtClean="0"/>
            </a:br>
            <a:r>
              <a:rPr lang="en-US" sz="4000" b="1" dirty="0" smtClean="0"/>
              <a:t>God You are higher than any other</a:t>
            </a:r>
            <a:br>
              <a:rPr lang="en-US" sz="4000" b="1" dirty="0" smtClean="0"/>
            </a:br>
            <a:r>
              <a:rPr lang="en-US" sz="4000" b="1" dirty="0" smtClean="0"/>
              <a:t>Our God is Healer, awesome in power</a:t>
            </a:r>
            <a:br>
              <a:rPr lang="en-US" sz="4000" b="1" dirty="0" smtClean="0"/>
            </a:br>
            <a:r>
              <a:rPr lang="en-US" sz="4000" b="1" dirty="0" smtClean="0"/>
              <a:t>Our God, Our God...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44794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en-US" sz="4400" b="1" dirty="0" smtClean="0"/>
              <a:t>Into the darkness you shine</a:t>
            </a:r>
            <a:br>
              <a:rPr lang="en-US" sz="4400" b="1" dirty="0" smtClean="0"/>
            </a:br>
            <a:r>
              <a:rPr lang="en-US" sz="4400" b="1" dirty="0" smtClean="0"/>
              <a:t>Out of the ashes we Rise</a:t>
            </a:r>
            <a:br>
              <a:rPr lang="en-US" sz="4400" b="1" dirty="0" smtClean="0"/>
            </a:br>
            <a:r>
              <a:rPr lang="en-US" sz="4400" b="1" dirty="0" smtClean="0"/>
              <a:t>There's no One like You</a:t>
            </a: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В темряву світло пролив, нас до життя відродив нема таких, Бог, таких як Ти. </a:t>
            </a:r>
          </a:p>
          <a:p>
            <a:pPr marL="0" indent="0" algn="ctr">
              <a:buNone/>
            </a:pPr>
            <a:endParaRPr lang="uk-UA" sz="4400" b="1" dirty="0" smtClean="0"/>
          </a:p>
        </p:txBody>
      </p:sp>
    </p:spTree>
    <p:extLst>
      <p:ext uri="{BB962C8B-B14F-4D97-AF65-F5344CB8AC3E}">
        <p14:creationId xmlns:p14="http://schemas.microsoft.com/office/powerpoint/2010/main" val="60508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sz="4000" b="1" dirty="0" smtClean="0"/>
          </a:p>
          <a:p>
            <a:pPr marL="0" indent="0" algn="ctr">
              <a:buNone/>
            </a:pPr>
            <a:r>
              <a:rPr lang="uk-UA" sz="4000" b="1" dirty="0" smtClean="0"/>
              <a:t>Наш Бог Великий, наш Бог Всесильний Бог Ти є вищий ніж будь-хто інший. </a:t>
            </a:r>
          </a:p>
          <a:p>
            <a:pPr marL="0" indent="0" algn="ctr">
              <a:buNone/>
            </a:pPr>
            <a:r>
              <a:rPr lang="uk-UA" sz="4000" b="1" dirty="0" smtClean="0"/>
              <a:t>Наш Бог цілитель, могутній Спаситель, наш Бог, наш Бог. </a:t>
            </a:r>
          </a:p>
          <a:p>
            <a:pPr marL="0" indent="0" algn="ctr">
              <a:buNone/>
            </a:pPr>
            <a:r>
              <a:rPr lang="en-US" sz="4000" b="1" dirty="0" smtClean="0"/>
              <a:t>Our God is greater, our God is stronger</a:t>
            </a:r>
            <a:br>
              <a:rPr lang="en-US" sz="4000" b="1" dirty="0" smtClean="0"/>
            </a:br>
            <a:r>
              <a:rPr lang="en-US" sz="4000" b="1" dirty="0" smtClean="0"/>
              <a:t>God You are higher than any other</a:t>
            </a:r>
            <a:br>
              <a:rPr lang="en-US" sz="4000" b="1" dirty="0" smtClean="0"/>
            </a:br>
            <a:r>
              <a:rPr lang="en-US" sz="4000" b="1" dirty="0" smtClean="0"/>
              <a:t>Our God is Healer, awesome in power</a:t>
            </a:r>
            <a:br>
              <a:rPr lang="en-US" sz="4000" b="1" dirty="0" smtClean="0"/>
            </a:br>
            <a:r>
              <a:rPr lang="en-US" sz="4000" b="1" dirty="0" smtClean="0"/>
              <a:t>Our God, Our God...</a:t>
            </a:r>
          </a:p>
          <a:p>
            <a:pPr marL="0" indent="0" algn="ctr">
              <a:buNone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52714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b="1" dirty="0" smtClean="0"/>
          </a:p>
          <a:p>
            <a:pPr marL="0" indent="0" algn="ctr">
              <a:buNone/>
            </a:pPr>
            <a:r>
              <a:rPr lang="en-US" sz="4000" b="1" dirty="0" smtClean="0"/>
              <a:t>And if Our God is for us, then who could ever stop us</a:t>
            </a:r>
            <a:br>
              <a:rPr lang="en-US" sz="4000" b="1" dirty="0" smtClean="0"/>
            </a:br>
            <a:r>
              <a:rPr lang="en-US" sz="4000" b="1" dirty="0" smtClean="0"/>
              <a:t>And if our God is with us, then what can stand against?</a:t>
            </a:r>
            <a:endParaRPr lang="uk-UA" sz="4000" b="1" dirty="0" smtClean="0"/>
          </a:p>
          <a:p>
            <a:pPr marL="0" indent="0" algn="ctr">
              <a:buNone/>
            </a:pPr>
            <a:r>
              <a:rPr lang="uk-UA" sz="4000" b="1" dirty="0" smtClean="0"/>
              <a:t>І якщо Бог є з нами, ніхто нас не зупинить</a:t>
            </a:r>
          </a:p>
          <a:p>
            <a:pPr marL="0" indent="0" algn="ctr">
              <a:buNone/>
            </a:pPr>
            <a:r>
              <a:rPr lang="uk-UA" sz="4000" b="1" dirty="0" smtClean="0"/>
              <a:t>І якщо Бог є з нами, хто встоїть проти нас.</a:t>
            </a:r>
          </a:p>
          <a:p>
            <a:pPr marL="0" indent="0" algn="ctr">
              <a:buNone/>
            </a:pPr>
            <a:r>
              <a:rPr lang="uk-UA" sz="4000" b="1" dirty="0"/>
              <a:t>Х</a:t>
            </a:r>
            <a:r>
              <a:rPr lang="uk-UA" sz="4000" b="1" dirty="0" smtClean="0"/>
              <a:t>то встоїть проти нас.</a:t>
            </a:r>
            <a:endParaRPr lang="en-US" sz="4000" b="1" dirty="0" smtClean="0"/>
          </a:p>
          <a:p>
            <a:pPr marL="0" indent="0" algn="ctr">
              <a:buNone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40510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endParaRPr lang="en-US" sz="4000" b="1" dirty="0" smtClean="0"/>
          </a:p>
          <a:p>
            <a:pPr marL="0" indent="0" algn="ctr">
              <a:buNone/>
            </a:pPr>
            <a:endParaRPr lang="en-US" sz="4000" b="1" dirty="0" smtClean="0"/>
          </a:p>
          <a:p>
            <a:pPr marL="0" indent="0" algn="ctr">
              <a:buNone/>
            </a:pPr>
            <a:r>
              <a:rPr lang="uk-UA" sz="4000" b="1" dirty="0" smtClean="0"/>
              <a:t>Наш Бог Великий, наш Бог Всесильний Бог Ти є вищий ніж будь-хто інший. </a:t>
            </a:r>
          </a:p>
          <a:p>
            <a:pPr marL="0" indent="0" algn="ctr">
              <a:buNone/>
            </a:pPr>
            <a:r>
              <a:rPr lang="uk-UA" sz="4000" b="1" dirty="0" smtClean="0"/>
              <a:t>Наш Бог цілитель, могутній Спаситель, наш Бог, наш Бог. </a:t>
            </a:r>
          </a:p>
          <a:p>
            <a:pPr marL="0" indent="0" algn="ctr">
              <a:buNone/>
            </a:pPr>
            <a:r>
              <a:rPr lang="en-US" sz="4000" b="1" dirty="0" smtClean="0"/>
              <a:t>Our God is greater, our God is stronger</a:t>
            </a:r>
            <a:br>
              <a:rPr lang="en-US" sz="4000" b="1" dirty="0" smtClean="0"/>
            </a:br>
            <a:r>
              <a:rPr lang="en-US" sz="4000" b="1" dirty="0" smtClean="0"/>
              <a:t>God You are higher than any other</a:t>
            </a:r>
            <a:br>
              <a:rPr lang="en-US" sz="4000" b="1" dirty="0" smtClean="0"/>
            </a:br>
            <a:r>
              <a:rPr lang="en-US" sz="4000" b="1" dirty="0" smtClean="0"/>
              <a:t>Our God is Healer, awesome in power</a:t>
            </a:r>
            <a:br>
              <a:rPr lang="en-US" sz="4000" b="1" dirty="0" smtClean="0"/>
            </a:br>
            <a:r>
              <a:rPr lang="en-US" sz="4000" b="1" dirty="0" smtClean="0"/>
              <a:t>Our God, Our God...</a:t>
            </a:r>
          </a:p>
        </p:txBody>
      </p:sp>
    </p:spTree>
    <p:extLst>
      <p:ext uri="{BB962C8B-B14F-4D97-AF65-F5344CB8AC3E}">
        <p14:creationId xmlns:p14="http://schemas.microsoft.com/office/powerpoint/2010/main" val="137553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en-US" sz="4000" b="1" dirty="0" smtClean="0"/>
          </a:p>
          <a:p>
            <a:pPr marL="0" indent="0" algn="ctr">
              <a:buNone/>
            </a:pPr>
            <a:endParaRPr lang="en-US" sz="4000" b="1" dirty="0" smtClean="0"/>
          </a:p>
          <a:p>
            <a:pPr marL="0" indent="0" algn="ctr">
              <a:buNone/>
            </a:pPr>
            <a:r>
              <a:rPr lang="uk-UA" sz="4000" b="1" dirty="0" smtClean="0"/>
              <a:t>Наш Бог Великий, наш Бог Всесильний Бог Ти є вищий ніж будь-хто інший. </a:t>
            </a:r>
          </a:p>
          <a:p>
            <a:pPr marL="0" indent="0" algn="ctr">
              <a:buNone/>
            </a:pPr>
            <a:r>
              <a:rPr lang="uk-UA" sz="4000" b="1" dirty="0" smtClean="0"/>
              <a:t>Наш Бог цілитель, могутній Спаситель, наш Бог, наш Бог. </a:t>
            </a:r>
          </a:p>
          <a:p>
            <a:pPr marL="0" indent="0" algn="ctr">
              <a:buNone/>
            </a:pPr>
            <a:r>
              <a:rPr lang="uk-UA" sz="4000" b="1" dirty="0" smtClean="0"/>
              <a:t>Наш Бог Великий, наш Бог Всесильний Бог Ти є вищий ніж будь-хто інший. </a:t>
            </a:r>
          </a:p>
          <a:p>
            <a:pPr marL="0" indent="0" algn="ctr">
              <a:buNone/>
            </a:pPr>
            <a:r>
              <a:rPr lang="uk-UA" sz="4000" b="1" dirty="0" smtClean="0"/>
              <a:t>Наш Бог цілитель, могутній Спаситель, наш Бог, наш Бог. </a:t>
            </a:r>
          </a:p>
          <a:p>
            <a:pPr marL="0" indent="0" algn="ctr">
              <a:buNone/>
            </a:pPr>
            <a:r>
              <a:rPr lang="uk-UA" sz="4000" b="1" dirty="0" smtClean="0"/>
              <a:t>*****</a:t>
            </a:r>
          </a:p>
          <a:p>
            <a:pPr marL="0" indent="0" algn="ctr">
              <a:buNone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71633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ustom 3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31479F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38</TotalTime>
  <Words>220</Words>
  <Application>Microsoft Office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DUDMD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5</cp:revision>
  <dcterms:created xsi:type="dcterms:W3CDTF">2014-09-28T23:30:52Z</dcterms:created>
  <dcterms:modified xsi:type="dcterms:W3CDTF">2014-10-26T22:44:57Z</dcterms:modified>
</cp:coreProperties>
</file>