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9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5770-3A4B-47E4-BD17-56FBE4579BD4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FF02-77F5-49EA-A755-5123CC96A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98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5770-3A4B-47E4-BD17-56FBE4579BD4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FF02-77F5-49EA-A755-5123CC96A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313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5770-3A4B-47E4-BD17-56FBE4579BD4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FF02-77F5-49EA-A755-5123CC96A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912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5770-3A4B-47E4-BD17-56FBE4579BD4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FF02-77F5-49EA-A755-5123CC96A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6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5770-3A4B-47E4-BD17-56FBE4579BD4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FF02-77F5-49EA-A755-5123CC96A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502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5770-3A4B-47E4-BD17-56FBE4579BD4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FF02-77F5-49EA-A755-5123CC96A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625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5770-3A4B-47E4-BD17-56FBE4579BD4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FF02-77F5-49EA-A755-5123CC96A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101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5770-3A4B-47E4-BD17-56FBE4579BD4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FF02-77F5-49EA-A755-5123CC96A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06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5770-3A4B-47E4-BD17-56FBE4579BD4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FF02-77F5-49EA-A755-5123CC96A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20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5770-3A4B-47E4-BD17-56FBE4579BD4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FF02-77F5-49EA-A755-5123CC96A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811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5770-3A4B-47E4-BD17-56FBE4579BD4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FF02-77F5-49EA-A755-5123CC96A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02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25770-3A4B-47E4-BD17-56FBE4579BD4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7FF02-77F5-49EA-A755-5123CC96A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368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1467544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uk-UA" sz="5400" dirty="0" smtClean="0">
                <a:solidFill>
                  <a:schemeClr val="bg1"/>
                </a:solidFill>
              </a:rPr>
              <a:t>1. </a:t>
            </a:r>
            <a:r>
              <a:rPr lang="uk-UA" sz="5400" b="1" dirty="0" smtClean="0">
                <a:solidFill>
                  <a:schemeClr val="bg1"/>
                </a:solidFill>
              </a:rPr>
              <a:t>Вибрав путь я християнську</a:t>
            </a:r>
            <a:br>
              <a:rPr lang="uk-UA" sz="5400" b="1" dirty="0" smtClean="0">
                <a:solidFill>
                  <a:schemeClr val="bg1"/>
                </a:solidFill>
              </a:rPr>
            </a:br>
            <a:r>
              <a:rPr lang="uk-UA" sz="5400" b="1" dirty="0" smtClean="0">
                <a:solidFill>
                  <a:schemeClr val="bg1"/>
                </a:solidFill>
              </a:rPr>
              <a:t>У небесний дім іду</a:t>
            </a:r>
            <a:br>
              <a:rPr lang="uk-UA" sz="5400" b="1" dirty="0" smtClean="0">
                <a:solidFill>
                  <a:schemeClr val="bg1"/>
                </a:solidFill>
              </a:rPr>
            </a:br>
            <a:r>
              <a:rPr lang="uk-UA" sz="5400" b="1" dirty="0" smtClean="0">
                <a:solidFill>
                  <a:schemeClr val="bg1"/>
                </a:solidFill>
              </a:rPr>
              <a:t>Як прийду там на останку,</a:t>
            </a:r>
            <a:br>
              <a:rPr lang="uk-UA" sz="5400" b="1" dirty="0" smtClean="0">
                <a:solidFill>
                  <a:schemeClr val="bg1"/>
                </a:solidFill>
              </a:rPr>
            </a:br>
            <a:r>
              <a:rPr lang="uk-UA" sz="5400" b="1" dirty="0" smtClean="0">
                <a:solidFill>
                  <a:schemeClr val="bg1"/>
                </a:solidFill>
              </a:rPr>
              <a:t>Вічний спокій я знайду.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761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-1827584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Християн жива надія</a:t>
            </a:r>
            <a:br>
              <a:rPr lang="uk-UA" sz="5400" b="1" dirty="0" smtClean="0">
                <a:solidFill>
                  <a:schemeClr val="bg1"/>
                </a:solidFill>
              </a:rPr>
            </a:br>
            <a:r>
              <a:rPr lang="uk-UA" sz="5400" b="1" dirty="0" smtClean="0">
                <a:solidFill>
                  <a:schemeClr val="bg1"/>
                </a:solidFill>
              </a:rPr>
              <a:t>Ти гори в душі моїй,</a:t>
            </a:r>
            <a:br>
              <a:rPr lang="uk-UA" sz="5400" b="1" dirty="0" smtClean="0">
                <a:solidFill>
                  <a:schemeClr val="bg1"/>
                </a:solidFill>
              </a:rPr>
            </a:br>
            <a:r>
              <a:rPr lang="uk-UA" sz="5400" b="1" dirty="0" smtClean="0">
                <a:solidFill>
                  <a:schemeClr val="bg1"/>
                </a:solidFill>
              </a:rPr>
              <a:t>Християн жива надія</a:t>
            </a:r>
            <a:br>
              <a:rPr lang="uk-UA" sz="5400" b="1" dirty="0" smtClean="0">
                <a:solidFill>
                  <a:schemeClr val="bg1"/>
                </a:solidFill>
              </a:rPr>
            </a:br>
            <a:r>
              <a:rPr lang="uk-UA" sz="5400" b="1" dirty="0" smtClean="0">
                <a:solidFill>
                  <a:schemeClr val="bg1"/>
                </a:solidFill>
              </a:rPr>
              <a:t>Найсвітліший вогник мій.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131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539552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uk-UA" sz="5400" dirty="0" smtClean="0">
                <a:solidFill>
                  <a:schemeClr val="bg1"/>
                </a:solidFill>
              </a:rPr>
              <a:t>2. </a:t>
            </a:r>
            <a:r>
              <a:rPr lang="uk-UA" sz="5400" b="1" dirty="0" smtClean="0">
                <a:solidFill>
                  <a:schemeClr val="bg1"/>
                </a:solidFill>
              </a:rPr>
              <a:t>Серце радість наповняє,</a:t>
            </a:r>
            <a:br>
              <a:rPr lang="uk-UA" sz="5400" b="1" dirty="0" smtClean="0">
                <a:solidFill>
                  <a:schemeClr val="bg1"/>
                </a:solidFill>
              </a:rPr>
            </a:br>
            <a:r>
              <a:rPr lang="uk-UA" sz="5400" b="1" dirty="0" smtClean="0">
                <a:solidFill>
                  <a:schemeClr val="bg1"/>
                </a:solidFill>
              </a:rPr>
              <a:t>Хоч дорога і вузька,</a:t>
            </a:r>
            <a:br>
              <a:rPr lang="uk-UA" sz="5400" b="1" dirty="0" smtClean="0">
                <a:solidFill>
                  <a:schemeClr val="bg1"/>
                </a:solidFill>
              </a:rPr>
            </a:br>
            <a:r>
              <a:rPr lang="uk-UA" sz="5400" b="1" dirty="0" smtClean="0">
                <a:solidFill>
                  <a:schemeClr val="bg1"/>
                </a:solidFill>
              </a:rPr>
              <a:t>Допомогу обіцяє</a:t>
            </a:r>
            <a:br>
              <a:rPr lang="uk-UA" sz="5400" b="1" dirty="0" smtClean="0">
                <a:solidFill>
                  <a:schemeClr val="bg1"/>
                </a:solidFill>
              </a:rPr>
            </a:br>
            <a:r>
              <a:rPr lang="uk-UA" sz="5400" b="1" dirty="0" smtClean="0">
                <a:solidFill>
                  <a:schemeClr val="bg1"/>
                </a:solidFill>
              </a:rPr>
              <a:t>З неба Спасова рука.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252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1539552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Християн жива надія</a:t>
            </a:r>
            <a:br>
              <a:rPr lang="uk-UA" sz="5400" b="1" dirty="0" smtClean="0">
                <a:solidFill>
                  <a:schemeClr val="bg1"/>
                </a:solidFill>
              </a:rPr>
            </a:br>
            <a:r>
              <a:rPr lang="uk-UA" sz="5400" b="1" dirty="0" smtClean="0">
                <a:solidFill>
                  <a:schemeClr val="bg1"/>
                </a:solidFill>
              </a:rPr>
              <a:t>Ти гори в душі моїй,</a:t>
            </a:r>
            <a:br>
              <a:rPr lang="uk-UA" sz="5400" b="1" dirty="0" smtClean="0">
                <a:solidFill>
                  <a:schemeClr val="bg1"/>
                </a:solidFill>
              </a:rPr>
            </a:br>
            <a:r>
              <a:rPr lang="uk-UA" sz="5400" b="1" dirty="0" smtClean="0">
                <a:solidFill>
                  <a:schemeClr val="bg1"/>
                </a:solidFill>
              </a:rPr>
              <a:t>Християн жива надія</a:t>
            </a:r>
            <a:br>
              <a:rPr lang="uk-UA" sz="5400" b="1" dirty="0" smtClean="0">
                <a:solidFill>
                  <a:schemeClr val="bg1"/>
                </a:solidFill>
              </a:rPr>
            </a:br>
            <a:r>
              <a:rPr lang="uk-UA" sz="5400" b="1" dirty="0" smtClean="0">
                <a:solidFill>
                  <a:schemeClr val="bg1"/>
                </a:solidFill>
              </a:rPr>
              <a:t>Найсвітліший вогник мій.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53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755576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uk-UA" sz="5400" dirty="0" smtClean="0">
                <a:solidFill>
                  <a:schemeClr val="bg1"/>
                </a:solidFill>
              </a:rPr>
              <a:t>3. </a:t>
            </a:r>
            <a:r>
              <a:rPr lang="uk-UA" sz="5400" b="1" dirty="0" smtClean="0">
                <a:solidFill>
                  <a:schemeClr val="bg1"/>
                </a:solidFill>
              </a:rPr>
              <a:t>Царство Боже посилає</a:t>
            </a:r>
            <a:br>
              <a:rPr lang="uk-UA" sz="5400" b="1" dirty="0" smtClean="0">
                <a:solidFill>
                  <a:schemeClr val="bg1"/>
                </a:solidFill>
              </a:rPr>
            </a:br>
            <a:r>
              <a:rPr lang="uk-UA" sz="5400" b="1" dirty="0" smtClean="0">
                <a:solidFill>
                  <a:schemeClr val="bg1"/>
                </a:solidFill>
              </a:rPr>
              <a:t>Щастя в мій сердечний дім,</a:t>
            </a:r>
            <a:br>
              <a:rPr lang="uk-UA" sz="5400" b="1" dirty="0" smtClean="0">
                <a:solidFill>
                  <a:schemeClr val="bg1"/>
                </a:solidFill>
              </a:rPr>
            </a:br>
            <a:r>
              <a:rPr lang="uk-UA" sz="5400" b="1" dirty="0" smtClean="0">
                <a:solidFill>
                  <a:schemeClr val="bg1"/>
                </a:solidFill>
              </a:rPr>
              <a:t>Хоч і слабну, Бог тримає,</a:t>
            </a:r>
            <a:br>
              <a:rPr lang="uk-UA" sz="5400" b="1" dirty="0" smtClean="0">
                <a:solidFill>
                  <a:schemeClr val="bg1"/>
                </a:solidFill>
              </a:rPr>
            </a:br>
            <a:r>
              <a:rPr lang="uk-UA" sz="5400" b="1" dirty="0" smtClean="0">
                <a:solidFill>
                  <a:schemeClr val="bg1"/>
                </a:solidFill>
              </a:rPr>
              <a:t>До мети дійду я з Ним</a:t>
            </a:r>
            <a:r>
              <a:rPr lang="en-US" sz="5400" b="1" dirty="0" smtClean="0">
                <a:solidFill>
                  <a:schemeClr val="bg1"/>
                </a:solidFill>
              </a:rPr>
              <a:t>.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479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-1395536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Християн жива надія</a:t>
            </a:r>
            <a:br>
              <a:rPr lang="uk-UA" sz="5400" b="1" dirty="0" smtClean="0">
                <a:solidFill>
                  <a:schemeClr val="bg1"/>
                </a:solidFill>
              </a:rPr>
            </a:br>
            <a:r>
              <a:rPr lang="uk-UA" sz="5400" b="1" dirty="0" smtClean="0">
                <a:solidFill>
                  <a:schemeClr val="bg1"/>
                </a:solidFill>
              </a:rPr>
              <a:t>Ти гори в душі моїй,</a:t>
            </a:r>
            <a:br>
              <a:rPr lang="uk-UA" sz="5400" b="1" dirty="0" smtClean="0">
                <a:solidFill>
                  <a:schemeClr val="bg1"/>
                </a:solidFill>
              </a:rPr>
            </a:br>
            <a:r>
              <a:rPr lang="uk-UA" sz="5400" b="1" dirty="0" smtClean="0">
                <a:solidFill>
                  <a:schemeClr val="bg1"/>
                </a:solidFill>
              </a:rPr>
              <a:t>Християн жива надія</a:t>
            </a:r>
            <a:br>
              <a:rPr lang="uk-UA" sz="5400" b="1" dirty="0" smtClean="0">
                <a:solidFill>
                  <a:schemeClr val="bg1"/>
                </a:solidFill>
              </a:rPr>
            </a:br>
            <a:r>
              <a:rPr lang="uk-UA" sz="5400" b="1" dirty="0" smtClean="0">
                <a:solidFill>
                  <a:schemeClr val="bg1"/>
                </a:solidFill>
              </a:rPr>
              <a:t>Найсвітліший вогник мій.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194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539552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uk-UA" sz="5400" dirty="0" smtClean="0">
                <a:solidFill>
                  <a:schemeClr val="bg1"/>
                </a:solidFill>
              </a:rPr>
              <a:t>4.</a:t>
            </a:r>
            <a:r>
              <a:rPr lang="en-US" sz="5400" dirty="0" smtClean="0">
                <a:solidFill>
                  <a:schemeClr val="bg1"/>
                </a:solidFill>
              </a:rPr>
              <a:t> </a:t>
            </a:r>
            <a:r>
              <a:rPr lang="uk-UA" sz="5400" b="1" dirty="0" smtClean="0">
                <a:solidFill>
                  <a:schemeClr val="bg1"/>
                </a:solidFill>
              </a:rPr>
              <a:t>Буду вічно на Ісуса</a:t>
            </a:r>
            <a:br>
              <a:rPr lang="uk-UA" sz="5400" b="1" dirty="0" smtClean="0">
                <a:solidFill>
                  <a:schemeClr val="bg1"/>
                </a:solidFill>
              </a:rPr>
            </a:br>
            <a:r>
              <a:rPr lang="uk-UA" sz="5400" b="1" dirty="0" smtClean="0">
                <a:solidFill>
                  <a:schemeClr val="bg1"/>
                </a:solidFill>
              </a:rPr>
              <a:t>В Царстві Божім споглядать,</a:t>
            </a:r>
            <a:br>
              <a:rPr lang="uk-UA" sz="5400" b="1" dirty="0" smtClean="0">
                <a:solidFill>
                  <a:schemeClr val="bg1"/>
                </a:solidFill>
              </a:rPr>
            </a:br>
            <a:r>
              <a:rPr lang="uk-UA" sz="5400" b="1" dirty="0" smtClean="0">
                <a:solidFill>
                  <a:schemeClr val="bg1"/>
                </a:solidFill>
              </a:rPr>
              <a:t>Там душею з Ним зіллюся,</a:t>
            </a:r>
            <a:br>
              <a:rPr lang="uk-UA" sz="5400" b="1" dirty="0" smtClean="0">
                <a:solidFill>
                  <a:schemeClr val="bg1"/>
                </a:solidFill>
              </a:rPr>
            </a:br>
            <a:r>
              <a:rPr lang="uk-UA" sz="5400" b="1" dirty="0" smtClean="0">
                <a:solidFill>
                  <a:schemeClr val="bg1"/>
                </a:solidFill>
              </a:rPr>
              <a:t>Щоб у Нім перебувать.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621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161156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Християн жива надія</a:t>
            </a:r>
            <a:br>
              <a:rPr lang="uk-UA" sz="5400" b="1" dirty="0" smtClean="0">
                <a:solidFill>
                  <a:schemeClr val="bg1"/>
                </a:solidFill>
              </a:rPr>
            </a:br>
            <a:r>
              <a:rPr lang="uk-UA" sz="5400" b="1" dirty="0" smtClean="0">
                <a:solidFill>
                  <a:schemeClr val="bg1"/>
                </a:solidFill>
              </a:rPr>
              <a:t>Ти гори в душі моїй,</a:t>
            </a:r>
            <a:br>
              <a:rPr lang="uk-UA" sz="5400" b="1" dirty="0" smtClean="0">
                <a:solidFill>
                  <a:schemeClr val="bg1"/>
                </a:solidFill>
              </a:rPr>
            </a:br>
            <a:r>
              <a:rPr lang="uk-UA" sz="5400" b="1" dirty="0" smtClean="0">
                <a:solidFill>
                  <a:schemeClr val="bg1"/>
                </a:solidFill>
              </a:rPr>
              <a:t>Християн жива надія</a:t>
            </a:r>
            <a:br>
              <a:rPr lang="uk-UA" sz="5400" b="1" dirty="0" smtClean="0">
                <a:solidFill>
                  <a:schemeClr val="bg1"/>
                </a:solidFill>
              </a:rPr>
            </a:br>
            <a:r>
              <a:rPr lang="uk-UA" sz="5400" b="1" dirty="0" smtClean="0">
                <a:solidFill>
                  <a:schemeClr val="bg1"/>
                </a:solidFill>
              </a:rPr>
              <a:t>Найсвітліший вогник мій.</a:t>
            </a:r>
            <a:endParaRPr lang="en-US" sz="5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b="1" dirty="0" smtClean="0">
                <a:solidFill>
                  <a:schemeClr val="bg1"/>
                </a:solidFill>
              </a:rPr>
              <a:t>***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499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35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1</cp:revision>
  <dcterms:created xsi:type="dcterms:W3CDTF">2013-09-29T05:31:14Z</dcterms:created>
  <dcterms:modified xsi:type="dcterms:W3CDTF">2013-09-29T05:40:02Z</dcterms:modified>
</cp:coreProperties>
</file>