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5173-B66F-4FBD-8955-9C5AC2991A13}" type="datetimeFigureOut">
              <a:rPr lang="en-US" smtClean="0"/>
              <a:pPr/>
              <a:t>12/3/2016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32E11-6202-47A2-9948-323F675BC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924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Вже день минув, </a:t>
            </a:r>
          </a:p>
          <a:p>
            <a:pPr algn="ctr">
              <a:buNone/>
            </a:pPr>
            <a:r>
              <a:rPr lang="uk-UA" sz="4400" b="1" dirty="0" smtClean="0"/>
              <a:t>Єгипет ніч укрила, В пітьмі біда на первістка іде.</a:t>
            </a:r>
          </a:p>
          <a:p>
            <a:pPr algn="ctr">
              <a:buNone/>
            </a:pPr>
            <a:r>
              <a:rPr lang="uk-UA" sz="4400" b="1" dirty="0" smtClean="0"/>
              <a:t>Весь світ заснув Ізраїль вірить в милість не спить в цей час, а викуплення жде.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 пройду мимо вас, </a:t>
            </a:r>
          </a:p>
          <a:p>
            <a:pPr algn="ctr">
              <a:buNone/>
            </a:pPr>
            <a:r>
              <a:rPr lang="uk-UA" sz="4400" b="1" dirty="0" smtClean="0"/>
              <a:t>як побачу кров. Я пройду мимо вас вас, і дам вам покров.</a:t>
            </a:r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кров, кров пречистого Агнця.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Як Бог звелів ягнятко спорядили, чекали ранку ніби вартові.</a:t>
            </a:r>
          </a:p>
          <a:p>
            <a:pPr algn="ctr">
              <a:buNone/>
            </a:pPr>
            <a:r>
              <a:rPr lang="uk-UA" sz="4400" b="1" dirty="0" smtClean="0"/>
              <a:t>Та чи одвірки кров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ю позначили? Не спи, піди, скоріше перевір.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кров. Я пройду мимо вас вас, і дам вам покров.</a:t>
            </a:r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кров, кров пречистого Агнця.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На жаль забув, не виконав умови, постій, постій, губитель не заходь!</a:t>
            </a:r>
          </a:p>
          <a:p>
            <a:pPr algn="ctr">
              <a:buNone/>
            </a:pPr>
            <a:r>
              <a:rPr lang="uk-UA" sz="4400" b="1" dirty="0" smtClean="0"/>
              <a:t>Я до Твого приходу не готовий. Молю, прости, прости мене, Господь!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кров. Я пройду мимо вас вас, і дам вам покров.</a:t>
            </a:r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кров, кров пречистого Агнця.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96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Душе, прийми дароване спасіння. Повір в Того, хто вмер за всіх людей!</a:t>
            </a:r>
          </a:p>
          <a:p>
            <a:pPr algn="ctr">
              <a:buNone/>
            </a:pPr>
            <a:r>
              <a:rPr lang="uk-UA" sz="4400" b="1" dirty="0" smtClean="0"/>
              <a:t>Звіщай, що Бог дає життя нетлінне. Буди весь світ, бо смерть біля дверей!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at-Pyramid-of-Giza-at-N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кров. Я пройду мимо вас вас, і дам вам покров.</a:t>
            </a:r>
          </a:p>
          <a:p>
            <a:pPr algn="ctr">
              <a:buNone/>
            </a:pPr>
            <a:r>
              <a:rPr lang="uk-UA" sz="4400" b="1" dirty="0" smtClean="0"/>
              <a:t>Я пройду мимо вас, як побачу кров, кров пречистого Агнця.</a:t>
            </a: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257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13</cp:revision>
  <dcterms:created xsi:type="dcterms:W3CDTF">2016-12-04T00:02:42Z</dcterms:created>
  <dcterms:modified xsi:type="dcterms:W3CDTF">2016-12-04T06:50:14Z</dcterms:modified>
</cp:coreProperties>
</file>