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5BE0-CCAB-4EDE-AABC-CCD2563D61A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B26E-89F7-4083-8112-5B40C87AC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5BE0-CCAB-4EDE-AABC-CCD2563D61A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B26E-89F7-4083-8112-5B40C87AC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5BE0-CCAB-4EDE-AABC-CCD2563D61A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B26E-89F7-4083-8112-5B40C87AC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5BE0-CCAB-4EDE-AABC-CCD2563D61A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B26E-89F7-4083-8112-5B40C87AC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5BE0-CCAB-4EDE-AABC-CCD2563D61A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B26E-89F7-4083-8112-5B40C87AC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5BE0-CCAB-4EDE-AABC-CCD2563D61A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B26E-89F7-4083-8112-5B40C87AC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5BE0-CCAB-4EDE-AABC-CCD2563D61A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B26E-89F7-4083-8112-5B40C87AC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5BE0-CCAB-4EDE-AABC-CCD2563D61A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B26E-89F7-4083-8112-5B40C87AC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5BE0-CCAB-4EDE-AABC-CCD2563D61A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B26E-89F7-4083-8112-5B40C87AC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5BE0-CCAB-4EDE-AABC-CCD2563D61A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B26E-89F7-4083-8112-5B40C87AC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5BE0-CCAB-4EDE-AABC-CCD2563D61A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B26E-89F7-4083-8112-5B40C87AC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45BE0-CCAB-4EDE-AABC-CCD2563D61A9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1B26E-89F7-4083-8112-5B40C87AC0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Вже близький, </a:t>
            </a:r>
            <a:r>
              <a:rPr lang="uk-UA" sz="4400" b="1" dirty="0"/>
              <a:t>б</a:t>
            </a:r>
            <a:r>
              <a:rPr lang="uk-UA" sz="4400" b="1" dirty="0" smtClean="0"/>
              <a:t>лизький час світанку зоря сповила небеса</a:t>
            </a:r>
          </a:p>
          <a:p>
            <a:pPr algn="ctr">
              <a:buNone/>
            </a:pPr>
            <a:r>
              <a:rPr lang="uk-UA" sz="4400" b="1" dirty="0" smtClean="0"/>
              <a:t>І сонце, освітивши землю нам сповіщає чудеса.</a:t>
            </a:r>
            <a:endParaRPr lang="en-US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Співає все і пісня ллється, З полів і гір аж до небес</a:t>
            </a:r>
          </a:p>
          <a:p>
            <a:pPr algn="ctr">
              <a:buNone/>
            </a:pPr>
            <a:r>
              <a:rPr lang="uk-UA" sz="4400" b="1" dirty="0" smtClean="0"/>
              <a:t>З промінням сонця спів несеться Христос воскрес! Христос воскрес! /2р.</a:t>
            </a:r>
            <a:endParaRPr lang="en-US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Вже ніч пройшла туманний морок З промінням сонця відлетів</a:t>
            </a:r>
          </a:p>
          <a:p>
            <a:pPr algn="ctr">
              <a:buNone/>
            </a:pPr>
            <a:r>
              <a:rPr lang="uk-UA" sz="4400" b="1" dirty="0" smtClean="0"/>
              <a:t>Злетівши високо угору Пташинний хор Христа хвалив.</a:t>
            </a:r>
            <a:endParaRPr lang="en-US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Співає все і пісня ллється, З полів і гір аж до небес</a:t>
            </a:r>
          </a:p>
          <a:p>
            <a:pPr algn="ctr">
              <a:buNone/>
            </a:pPr>
            <a:r>
              <a:rPr lang="uk-UA" sz="4400" b="1" dirty="0" smtClean="0"/>
              <a:t>З промінням сонця спів несеться Христос воскрес! Христос воскрес! /2р.</a:t>
            </a:r>
            <a:endParaRPr lang="en-US" sz="4400" b="1" dirty="0" smtClean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Спасенні всі також співають Що Іісус Христос воскрес.</a:t>
            </a:r>
          </a:p>
          <a:p>
            <a:pPr algn="ctr">
              <a:buNone/>
            </a:pPr>
            <a:r>
              <a:rPr lang="uk-UA" sz="4400" b="1" dirty="0" smtClean="0"/>
              <a:t>Піснями слави величають Звіщають чудо із чудес.</a:t>
            </a:r>
            <a:endParaRPr lang="en-US" sz="4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Співає все і пісня ллється, З полів і гір аж до небес</a:t>
            </a:r>
          </a:p>
          <a:p>
            <a:pPr algn="ctr">
              <a:buNone/>
            </a:pPr>
            <a:r>
              <a:rPr lang="uk-UA" sz="4400" b="1" dirty="0" smtClean="0"/>
              <a:t>З промінням сонця спів несеться Христос воскрес! Христос воскрес! /2р.</a:t>
            </a:r>
            <a:endParaRPr lang="en-US" sz="4400" b="1" dirty="0" smtClean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О поспіши, Він дасть прощення Бо наш Ісус за всіх страждав</a:t>
            </a:r>
          </a:p>
          <a:p>
            <a:pPr algn="ctr">
              <a:buNone/>
            </a:pPr>
            <a:r>
              <a:rPr lang="uk-UA" sz="4400" b="1" dirty="0" smtClean="0"/>
              <a:t>Одержиш ти навік спасіння і будеш Бога прославлять.</a:t>
            </a:r>
            <a:endParaRPr lang="en-US" sz="4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Співає все і пісня ллється, З полів і гір аж до небес</a:t>
            </a:r>
          </a:p>
          <a:p>
            <a:pPr algn="ctr">
              <a:buNone/>
            </a:pPr>
            <a:r>
              <a:rPr lang="uk-UA" sz="4400" b="1" dirty="0" smtClean="0"/>
              <a:t>З промінням сонця спів несеться Христос воскрес! Христос воскрес! /2р.</a:t>
            </a:r>
          </a:p>
          <a:p>
            <a:pPr algn="ctr">
              <a:buNone/>
            </a:pPr>
            <a:r>
              <a:rPr lang="uk-UA" sz="4400" b="1" dirty="0" smtClean="0"/>
              <a:t>*****</a:t>
            </a:r>
            <a:endParaRPr lang="en-US" sz="4400" b="1" dirty="0" smtClean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182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3</cp:revision>
  <dcterms:created xsi:type="dcterms:W3CDTF">2017-04-23T22:48:49Z</dcterms:created>
  <dcterms:modified xsi:type="dcterms:W3CDTF">2017-04-23T23:09:36Z</dcterms:modified>
</cp:coreProperties>
</file>