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72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9C1C-D768-42C7-AD51-C56D6937771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EBA4-C312-4264-9450-F03FC33373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9C1C-D768-42C7-AD51-C56D6937771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EBA4-C312-4264-9450-F03FC3337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9C1C-D768-42C7-AD51-C56D6937771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EBA4-C312-4264-9450-F03FC3337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9C1C-D768-42C7-AD51-C56D6937771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EBA4-C312-4264-9450-F03FC33373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9C1C-D768-42C7-AD51-C56D6937771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EBA4-C312-4264-9450-F03FC3337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9C1C-D768-42C7-AD51-C56D6937771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EBA4-C312-4264-9450-F03FC33373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9C1C-D768-42C7-AD51-C56D6937771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EBA4-C312-4264-9450-F03FC33373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9C1C-D768-42C7-AD51-C56D6937771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EBA4-C312-4264-9450-F03FC3337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9C1C-D768-42C7-AD51-C56D6937771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EBA4-C312-4264-9450-F03FC3337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9C1C-D768-42C7-AD51-C56D6937771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EBA4-C312-4264-9450-F03FC3337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9C1C-D768-42C7-AD51-C56D6937771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EBA4-C312-4264-9450-F03FC33373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AE29C1C-D768-42C7-AD51-C56D6937771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E4DEBA4-C312-4264-9450-F03FC33373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smtClean="0"/>
          </a:p>
          <a:p>
            <a:pPr marL="0" indent="0" algn="ctr">
              <a:buNone/>
            </a:pPr>
            <a:r>
              <a:rPr lang="ru-RU" sz="4800" b="1" smtClean="0"/>
              <a:t>Як </a:t>
            </a:r>
            <a:r>
              <a:rPr lang="ru-RU" sz="4800" b="1" dirty="0" smtClean="0"/>
              <a:t>дивлюся я на небо і бачу все, що Ти сотворив</a:t>
            </a:r>
            <a:r>
              <a:rPr lang="uk-UA" sz="4800" b="1" dirty="0" smtClean="0"/>
              <a:t>;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Як місяць й зорі Ти встановив.</a:t>
            </a:r>
            <a:br>
              <a:rPr lang="ru-RU" sz="4800" b="1" dirty="0" smtClean="0"/>
            </a:br>
            <a:r>
              <a:rPr lang="ru-RU" sz="4800" b="1" dirty="0" smtClean="0"/>
              <a:t>То що ж таке людина             в Твоїх очах?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207483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/>
          </a:p>
          <a:p>
            <a:pPr marL="0" indent="0" algn="ctr">
              <a:buNone/>
            </a:pPr>
            <a:r>
              <a:rPr lang="ru-RU" sz="4800" b="1" dirty="0" smtClean="0"/>
              <a:t>Славою і честю Ти її вінчаєш;</a:t>
            </a:r>
            <a:br>
              <a:rPr lang="ru-RU" sz="4800" b="1" dirty="0" smtClean="0"/>
            </a:br>
            <a:r>
              <a:rPr lang="ru-RU" sz="4800" b="1" dirty="0" smtClean="0"/>
              <a:t>і вчинив Ти людину Богові подібну.</a:t>
            </a:r>
            <a:br>
              <a:rPr lang="ru-RU" sz="4800" b="1" dirty="0" smtClean="0"/>
            </a:br>
            <a:r>
              <a:rPr lang="ru-RU" sz="4800" b="1" dirty="0" smtClean="0"/>
              <a:t>Їй підвладне усе земне створіння: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403165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/>
          </a:p>
          <a:p>
            <a:pPr marL="0" indent="0" algn="ctr">
              <a:buNone/>
            </a:pPr>
            <a:r>
              <a:rPr lang="ru-RU" sz="4800" b="1" dirty="0" smtClean="0"/>
              <a:t>Всі звірі земні й небесні пташки, </a:t>
            </a:r>
            <a:br>
              <a:rPr lang="ru-RU" sz="4800" b="1" dirty="0" smtClean="0"/>
            </a:br>
            <a:r>
              <a:rPr lang="ru-RU" sz="4800" b="1" dirty="0" smtClean="0"/>
              <a:t>всі риби морські.</a:t>
            </a:r>
            <a:br>
              <a:rPr lang="ru-RU" sz="4800" b="1" dirty="0" smtClean="0"/>
            </a:br>
            <a:r>
              <a:rPr lang="ru-RU" sz="4800" b="1" dirty="0" smtClean="0"/>
              <a:t>Так що ж таке людина           в Твоїх очах?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168025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/>
          </a:p>
          <a:p>
            <a:pPr marL="0" indent="0" algn="ctr">
              <a:buNone/>
            </a:pPr>
            <a:r>
              <a:rPr lang="ru-RU" sz="4800" b="1" dirty="0" smtClean="0"/>
              <a:t>О, Боже наш! Величне і святе Твоє Ім'я,</a:t>
            </a:r>
            <a:r>
              <a:rPr lang="ru-RU" sz="4800" b="1" dirty="0"/>
              <a:t> </a:t>
            </a:r>
            <a:r>
              <a:rPr lang="ru-RU" sz="4800" b="1" dirty="0" smtClean="0"/>
              <a:t>як на землі, так і на небі!</a:t>
            </a:r>
            <a:br>
              <a:rPr lang="ru-RU" sz="4800" b="1" dirty="0" smtClean="0"/>
            </a:br>
            <a:r>
              <a:rPr lang="ru-RU" sz="4800" b="1" dirty="0" smtClean="0"/>
              <a:t>О, Боже наш! З уст дітей малих Ти сотворив хвалу Собі, хвалу Собі.</a:t>
            </a:r>
            <a:br>
              <a:rPr lang="ru-RU" sz="4800" b="1" dirty="0" smtClean="0"/>
            </a:b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159634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457200"/>
            <a:ext cx="9144000" cy="64008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b="1" dirty="0" smtClean="0"/>
              <a:t>Алилуйя, алилуйя!</a:t>
            </a:r>
            <a:br>
              <a:rPr lang="ru-RU" sz="4800" b="1" dirty="0" smtClean="0"/>
            </a:br>
            <a:r>
              <a:rPr lang="ru-RU" sz="4800" b="1" dirty="0" smtClean="0"/>
              <a:t>Величне і святе Твоє Ім'я!</a:t>
            </a:r>
          </a:p>
          <a:p>
            <a:pPr marL="0" indent="0" algn="ctr">
              <a:buNone/>
            </a:pPr>
            <a:r>
              <a:rPr lang="ru-RU" sz="4800" b="1" dirty="0" smtClean="0"/>
              <a:t> Алилуйя, алилуйя!</a:t>
            </a:r>
            <a:br>
              <a:rPr lang="ru-RU" sz="4800" b="1" dirty="0" smtClean="0"/>
            </a:br>
            <a:r>
              <a:rPr lang="ru-RU" sz="4800" b="1" dirty="0" smtClean="0"/>
              <a:t>Величне і святе Твоє Ім'я! </a:t>
            </a:r>
            <a:br>
              <a:rPr lang="ru-RU" sz="4800" b="1" dirty="0" smtClean="0"/>
            </a:br>
            <a:r>
              <a:rPr lang="ru-RU" sz="4800" b="1" dirty="0" smtClean="0"/>
              <a:t>Алилуйя, алилуйя,     алилуйя!...</a:t>
            </a:r>
          </a:p>
          <a:p>
            <a:pPr marL="0" indent="0" algn="ctr">
              <a:buNone/>
            </a:pPr>
            <a:r>
              <a:rPr lang="ru-RU" sz="4800" b="1" dirty="0" smtClean="0"/>
              <a:t>*****</a:t>
            </a:r>
            <a:endParaRPr lang="en-US" sz="48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958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</TotalTime>
  <Words>51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Slipstream</vt:lpstr>
      <vt:lpstr>Slide 1</vt:lpstr>
      <vt:lpstr>Slide 2</vt:lpstr>
      <vt:lpstr>Slide 3</vt:lpstr>
      <vt:lpstr>Slide 4</vt:lpstr>
      <vt:lpstr>Slide 5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5</cp:revision>
  <dcterms:created xsi:type="dcterms:W3CDTF">2014-01-12T06:35:43Z</dcterms:created>
  <dcterms:modified xsi:type="dcterms:W3CDTF">2018-04-08T07:54:48Z</dcterms:modified>
</cp:coreProperties>
</file>