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4225-B74D-4BD9-BA0F-A6540F25A0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31AA6C-4B78-4F1F-9CA7-6ADE344AE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4225-B74D-4BD9-BA0F-A6540F25A0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AA6C-4B78-4F1F-9CA7-6ADE344A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4225-B74D-4BD9-BA0F-A6540F25A0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AA6C-4B78-4F1F-9CA7-6ADE344A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4225-B74D-4BD9-BA0F-A6540F25A0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AA6C-4B78-4F1F-9CA7-6ADE344A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4225-B74D-4BD9-BA0F-A6540F25A0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AA6C-4B78-4F1F-9CA7-6ADE344AE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4225-B74D-4BD9-BA0F-A6540F25A0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AA6C-4B78-4F1F-9CA7-6ADE344AE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4225-B74D-4BD9-BA0F-A6540F25A0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AA6C-4B78-4F1F-9CA7-6ADE344AE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4225-B74D-4BD9-BA0F-A6540F25A0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AA6C-4B78-4F1F-9CA7-6ADE344A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4225-B74D-4BD9-BA0F-A6540F25A0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AA6C-4B78-4F1F-9CA7-6ADE344A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4225-B74D-4BD9-BA0F-A6540F25A0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AA6C-4B78-4F1F-9CA7-6ADE344A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4225-B74D-4BD9-BA0F-A6540F25A0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AA6C-4B78-4F1F-9CA7-6ADE344AE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FB4225-B74D-4BD9-BA0F-A6540F25A0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531AA6C-4B78-4F1F-9CA7-6ADE344AE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smtClean="0"/>
          </a:p>
          <a:p>
            <a:pPr marL="0" indent="0" algn="ctr">
              <a:buNone/>
            </a:pPr>
            <a:r>
              <a:rPr lang="uk-UA" sz="4400" b="1" smtClean="0"/>
              <a:t>Великі </a:t>
            </a:r>
            <a:r>
              <a:rPr lang="uk-UA" sz="4400" b="1" dirty="0" smtClean="0"/>
              <a:t>та дивні діла Твої Господи, Боже Вседержителю! Істинні і справедливі всі путі Твої Царю святих! Хто не побоїться Тебе Господи? І не прославить Імені Твого?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6847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uk-UA" sz="4400" b="1" dirty="0" smtClean="0"/>
          </a:p>
          <a:p>
            <a:pPr marL="0" indent="0">
              <a:buNone/>
            </a:pPr>
            <a:r>
              <a:rPr lang="uk-UA" sz="4400" b="1" dirty="0" smtClean="0"/>
              <a:t>Хто не побоїться Тебе Господи? Господи! І не прославить Імені Твого? </a:t>
            </a:r>
          </a:p>
          <a:p>
            <a:pPr marL="0" indent="0">
              <a:buNone/>
            </a:pPr>
            <a:endParaRPr lang="uk-UA" sz="4400" b="1" dirty="0" smtClean="0"/>
          </a:p>
          <a:p>
            <a:pPr marL="0" indent="0" algn="r">
              <a:buNone/>
            </a:pPr>
            <a:r>
              <a:rPr lang="uk-UA" sz="4400" b="1" i="1" dirty="0" smtClean="0"/>
              <a:t>// Хто не побоїться Тебе Боже, Господи? Господи! І не прославить Імені Твого? //(2р.)</a:t>
            </a:r>
          </a:p>
          <a:p>
            <a:pPr marL="0" indent="0" algn="r">
              <a:buNone/>
            </a:pPr>
            <a:endParaRPr lang="uk-UA" sz="4400" b="1" i="1" dirty="0" smtClean="0"/>
          </a:p>
          <a:p>
            <a:pPr marL="0" indent="0" algn="ctr">
              <a:buNone/>
            </a:pPr>
            <a:r>
              <a:rPr lang="uk-UA" sz="4400" b="1" dirty="0" smtClean="0"/>
              <a:t>Бо Ти Один Святий, бо Ти Один Святий, бо Ти Один Святий.</a:t>
            </a:r>
            <a:endParaRPr lang="en-US" sz="4400" b="1" dirty="0" smtClean="0"/>
          </a:p>
          <a:p>
            <a:pPr marL="0" indent="0">
              <a:buNone/>
            </a:pPr>
            <a:r>
              <a:rPr lang="uk-UA" sz="4400" b="1" dirty="0" smtClean="0"/>
              <a:t> </a:t>
            </a:r>
            <a:endParaRPr lang="en-US" sz="4400" b="1" dirty="0" smtClean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4543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b="1" dirty="0" smtClean="0"/>
              <a:t>// Всі народи прийдуть і поклоняться перед Тобою,</a:t>
            </a:r>
          </a:p>
          <a:p>
            <a:pPr marL="0" indent="0">
              <a:buNone/>
            </a:pPr>
            <a:r>
              <a:rPr lang="uk-UA" sz="4400" b="1" dirty="0" smtClean="0"/>
              <a:t> </a:t>
            </a:r>
          </a:p>
          <a:p>
            <a:pPr marL="0" indent="0" algn="r">
              <a:buNone/>
            </a:pPr>
            <a:r>
              <a:rPr lang="uk-UA" sz="4400" b="1" i="1" dirty="0" smtClean="0"/>
              <a:t>Всі народи, всі народи прийдуть і поклоняться всі перед Тобою,</a:t>
            </a:r>
          </a:p>
          <a:p>
            <a:pPr marL="0" indent="0" algn="r">
              <a:buNone/>
            </a:pPr>
            <a:r>
              <a:rPr lang="uk-UA" sz="4400" b="1" i="1" dirty="0" smtClean="0"/>
              <a:t> </a:t>
            </a:r>
          </a:p>
          <a:p>
            <a:pPr marL="0" indent="0" algn="ctr">
              <a:buNone/>
            </a:pPr>
            <a:r>
              <a:rPr lang="uk-UA" sz="4000" b="1" dirty="0" smtClean="0"/>
              <a:t>поклоняться перед Тобою! // </a:t>
            </a:r>
            <a:r>
              <a:rPr lang="uk-UA" sz="3200" b="1" dirty="0" smtClean="0"/>
              <a:t>(2р.)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3696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dirty="0" smtClean="0"/>
              <a:t>Бо ось відкрились суди Твої, відкрились суди Твої праведний Ти, Господи! Праведний Ти, Господи! Боже Вседержителю! Істинні і справедливі всі суди Твої Боже Вседержителю! Царю святих!</a:t>
            </a:r>
          </a:p>
          <a:p>
            <a:pPr marL="0" indent="0" algn="ctr">
              <a:buNone/>
            </a:pPr>
            <a:r>
              <a:rPr lang="uk-UA" sz="4400" b="1" dirty="0"/>
              <a:t> </a:t>
            </a: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0803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</TotalTime>
  <Words>148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Slide 1</vt:lpstr>
      <vt:lpstr>Slide 2</vt:lpstr>
      <vt:lpstr>Slide 3</vt:lpstr>
      <vt:lpstr>Slide 4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2014-02-09T00:34:47Z</dcterms:created>
  <dcterms:modified xsi:type="dcterms:W3CDTF">2018-04-08T07:54:52Z</dcterms:modified>
</cp:coreProperties>
</file>