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Великий день настав: Христос із мертвих встав!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могилі смерть Він переміг, Велику радість дав для всіх.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Радіють небеса небес: Христос воскрес! Співають ангели небес: Христос воскрес! 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Чудовий в церкві ллється спів: Христос воскрес! Бог Сина Свого воскресив: Христос воскрес!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Великий день настав: Хто за Христом ридав,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Того Воскреслий відшукав. Безмежне щастя дарував.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Радіють небеса небес: Христос воскрес! Співають ангели небес: Христос воскрес! 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Чудовий в церкві ллється спів: Христос воскрес! Бог Сина Свого воскресив: Христос воскрес!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Великий день прийде: Цар слави нас введе.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Єрусалим небесний Свій, в красі чудовій, золотій.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Радіють небеса небес: Христос воскрес! Співають ангели небес: Христос воскрес!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Чудовий в церкві ллється спів: Христос воскрес! Бог Сина Свого воскресив: Христос воскрес!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156</TotalTime>
  <Words>153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2018-04-07T17:06:23Z</dcterms:modified>
</cp:coreProperties>
</file>