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92CC667-B44F-4C30-8EF8-E56CE17BC6ED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AFFA1AA-0E29-4C19-BF14-87635A149F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smtClean="0"/>
          </a:p>
          <a:p>
            <a:pPr marL="0" indent="0" algn="ctr">
              <a:buNone/>
            </a:pPr>
            <a:r>
              <a:rPr lang="uk-UA" sz="4400" b="1" smtClean="0"/>
              <a:t>Великий </a:t>
            </a:r>
            <a:r>
              <a:rPr lang="uk-UA" sz="4400" b="1" dirty="0" smtClean="0"/>
              <a:t>Бог, Ти всесвіту Творець! Великий Бог, Ти всесвіту Творець! Господь, Ти словом світ створив, Господь, Ти словом світ створив.        І всесвіт весь Тебе прославляє! І всесвіт весь Тебе прославляє!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007812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dirty="0" smtClean="0"/>
              <a:t>Славлю Бога чудес, всю силу Його; славлю Бога Творця, всю силу Його!</a:t>
            </a:r>
          </a:p>
          <a:p>
            <a:pPr marL="0" indent="0">
              <a:buNone/>
            </a:pPr>
            <a:endParaRPr lang="uk-UA" sz="4400" b="1" dirty="0" smtClean="0"/>
          </a:p>
          <a:p>
            <a:pPr marL="0" indent="0" algn="r">
              <a:buNone/>
            </a:pPr>
            <a:r>
              <a:rPr lang="uk-UA" sz="4400" b="1" dirty="0" smtClean="0"/>
              <a:t>Славлю Бога чудес, всю силу Його, славлю мудрість, славлю велич, славлю силу я Його!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48019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О Боже наш, Ти всесвіту Творець!      О Боже наш, Ти всесвіту Творець! Як дивно Ти створив усе, великий Бог! Як дивно Ти створив усе,            великий Бог! 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5353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dirty="0" smtClean="0"/>
              <a:t>Славлю Бога чудес, всю мудрість і силу Творця нашого!                             Я славлю Його і буду хвалити мого Творця у всі дні життя!</a:t>
            </a:r>
          </a:p>
          <a:p>
            <a:pPr marL="0" indent="0" algn="r">
              <a:buNone/>
            </a:pPr>
            <a:r>
              <a:rPr lang="uk-UA" sz="4400" b="1" dirty="0" smtClean="0"/>
              <a:t>Буду славить ім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 Бога вічного, Творця! Я славлю Його і буду хвалити мого Творця у всі дні життя!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418414603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57</TotalTime>
  <Words>157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Slide 1</vt:lpstr>
      <vt:lpstr>Slide 2</vt:lpstr>
      <vt:lpstr>Slide 3</vt:lpstr>
      <vt:lpstr>Slide 4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2014-01-26T04:09:15Z</dcterms:created>
  <dcterms:modified xsi:type="dcterms:W3CDTF">2018-04-08T07:54:57Z</dcterms:modified>
</cp:coreProperties>
</file>