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85F152-A840-4676-BCB6-69F73734FC8C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62D354-73BF-44FE-87F4-1DBCAF7FE24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r>
              <a:rPr lang="uk-UA" sz="4000" b="1" dirty="0" smtClean="0"/>
              <a:t>В старі часи в минулість сиву, Мойсей глядів отару сам; Прийшовши до гори Хориву, куща в вогні побачив там.</a:t>
            </a:r>
          </a:p>
          <a:p>
            <a:pPr marL="0" indent="0" algn="r">
              <a:buNone/>
            </a:pPr>
            <a:r>
              <a:rPr lang="uk-UA" sz="4000" b="1" dirty="0" smtClean="0"/>
              <a:t>  Терновий кущ горів яскраво, Господь до нього промовляв </a:t>
            </a:r>
          </a:p>
          <a:p>
            <a:pPr marL="0" indent="0" algn="ctr">
              <a:buNone/>
            </a:pPr>
            <a:r>
              <a:rPr lang="uk-UA" sz="4000" b="1" dirty="0" smtClean="0"/>
              <a:t>на подвиг славний, величавий Мойсея Бог благословляв.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8200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Гори вогонь, гори, палай, гори любов, і не вгасай!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dirty="0" smtClean="0"/>
              <a:t>Гори вогонь, гори, палай, гори любов, гори і не вгасай!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1279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r>
              <a:rPr lang="uk-UA" sz="4000" b="1" dirty="0" smtClean="0"/>
              <a:t>Немов Мойсею у пустині, мені з</a:t>
            </a:r>
            <a:r>
              <a:rPr lang="en-US" sz="4000" b="1" dirty="0" smtClean="0"/>
              <a:t>’</a:t>
            </a:r>
            <a:r>
              <a:rPr lang="uk-UA" sz="4000" b="1" dirty="0" smtClean="0"/>
              <a:t>явилася гора, де Агнець Божий Спас невинний на тій горі колись вмирав.</a:t>
            </a:r>
          </a:p>
          <a:p>
            <a:pPr marL="0" indent="0" algn="r">
              <a:buNone/>
            </a:pPr>
            <a:r>
              <a:rPr lang="uk-UA" sz="4000" b="1" dirty="0" smtClean="0"/>
              <a:t>На ній любов свята палає вогнем не гаснучим, ясним, </a:t>
            </a:r>
          </a:p>
          <a:p>
            <a:pPr marL="0" indent="0" algn="ctr">
              <a:buNone/>
            </a:pPr>
            <a:r>
              <a:rPr lang="uk-UA" sz="4000" b="1" dirty="0" smtClean="0"/>
              <a:t>народи світу притягає теплом привабливим своїм.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454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Гори вогонь, гори, палай, гори любов, і не вгасай!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dirty="0" smtClean="0"/>
              <a:t>Гори вогонь, гори, палай, гори любов, гори і не вгасай!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5695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r>
              <a:rPr lang="uk-UA" sz="4000" b="1" dirty="0" smtClean="0"/>
              <a:t>З яскраво вічного горіння я чую заклик там Христа, щоб я для славного служіння себе на подвиг посвятив.</a:t>
            </a:r>
          </a:p>
          <a:p>
            <a:pPr marL="0" indent="0" algn="r">
              <a:buNone/>
            </a:pPr>
            <a:r>
              <a:rPr lang="uk-UA" sz="4000" b="1" dirty="0" smtClean="0"/>
              <a:t>Візьму я іскру невгасиму з вогню, що вічно там горить,</a:t>
            </a:r>
          </a:p>
          <a:p>
            <a:pPr marL="0" indent="0" algn="ctr">
              <a:buNone/>
            </a:pPr>
            <a:r>
              <a:rPr lang="uk-UA" sz="4000" b="1" dirty="0" smtClean="0"/>
              <a:t> і з нею до людей полину усім свободу сповістить.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97651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Гори вогонь, гори, палай, гори любов, і не вгасай!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dirty="0" smtClean="0"/>
              <a:t>Гори вогонь, гори, палай, гори любов, гори і не вгасай!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25853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213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Tatyana01221978</dc:creator>
  <cp:lastModifiedBy>Tatyana01221978</cp:lastModifiedBy>
  <cp:revision>4</cp:revision>
  <dcterms:created xsi:type="dcterms:W3CDTF">2015-05-10T15:24:05Z</dcterms:created>
  <dcterms:modified xsi:type="dcterms:W3CDTF">2015-05-10T15:51:57Z</dcterms:modified>
</cp:coreProperties>
</file>