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65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84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37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45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6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1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81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26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5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DE8E-232A-4293-937F-82714F62C9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18F1-88D4-4CE9-BB5A-0316AAF14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05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В </a:t>
            </a:r>
            <a:r>
              <a:rPr lang="uk-UA" sz="4400" b="1" dirty="0" smtClean="0"/>
              <a:t>серці спокій святий не від світу цього, світ не може Його в нас відібрать. </a:t>
            </a:r>
          </a:p>
          <a:p>
            <a:pPr marL="0" indent="0" algn="ctr">
              <a:buNone/>
            </a:pPr>
            <a:r>
              <a:rPr lang="uk-UA" sz="4400" b="1" dirty="0" smtClean="0"/>
              <a:t>За бідою біда позбавляє всього мир солодкий дає, дає благодать.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642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Він мене не покине, Він каже мені: </a:t>
            </a:r>
            <a:r>
              <a:rPr lang="en-US" sz="4400" b="1" i="1" dirty="0" smtClean="0">
                <a:solidFill>
                  <a:schemeClr val="bg1"/>
                </a:solidFill>
              </a:rPr>
              <a:t>“</a:t>
            </a:r>
            <a:r>
              <a:rPr lang="uk-UA" sz="4400" b="1" i="1" dirty="0" smtClean="0">
                <a:solidFill>
                  <a:schemeClr val="bg1"/>
                </a:solidFill>
              </a:rPr>
              <a:t>Завжди Я з Тобою, Я – твій Господь!</a:t>
            </a:r>
            <a:r>
              <a:rPr lang="en-US" sz="4400" b="1" i="1" dirty="0" smtClean="0">
                <a:solidFill>
                  <a:schemeClr val="bg1"/>
                </a:solidFill>
              </a:rPr>
              <a:t>”</a:t>
            </a: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Він не покине, каже мені: </a:t>
            </a: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Завжди  з Тобою, Я – твій Господь!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4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Він мене не покине, Він каже мені:</a:t>
            </a:r>
          </a:p>
          <a:p>
            <a:pPr marL="0" indent="0">
              <a:buNone/>
            </a:pP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Він не покине, каже мені:</a:t>
            </a:r>
          </a:p>
          <a:p>
            <a:pPr marL="0" indent="0" algn="r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Завжди Я з тобою, Я – твій Господь!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6159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2</a:t>
            </a:r>
            <a:r>
              <a:rPr lang="uk-UA" sz="4400" b="1" dirty="0" smtClean="0">
                <a:solidFill>
                  <a:schemeClr val="bg1"/>
                </a:solidFill>
              </a:rPr>
              <a:t>. Чую всюди пісні про Ісуса Христа, коли в серці моїм є спокій Твій.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Зникла з серця печаль, ніч змінилася днем. Як утішно, Господь, з Тобою, Господь.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3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Він мене не покине, Він каже мені: </a:t>
            </a:r>
            <a:r>
              <a:rPr lang="en-US" sz="4400" b="1" i="1" dirty="0" smtClean="0">
                <a:solidFill>
                  <a:schemeClr val="bg1"/>
                </a:solidFill>
              </a:rPr>
              <a:t>“</a:t>
            </a:r>
            <a:r>
              <a:rPr lang="uk-UA" sz="4400" b="1" i="1" dirty="0" smtClean="0">
                <a:solidFill>
                  <a:schemeClr val="bg1"/>
                </a:solidFill>
              </a:rPr>
              <a:t>Завжди Я з Тобою, Я – твій Господь!</a:t>
            </a:r>
            <a:r>
              <a:rPr lang="en-US" sz="4400" b="1" i="1" dirty="0" smtClean="0">
                <a:solidFill>
                  <a:schemeClr val="bg1"/>
                </a:solidFill>
              </a:rPr>
              <a:t>”</a:t>
            </a: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Він не покине, каже мені:</a:t>
            </a: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Завжди  з Тобою, Я – твій Господь!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970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Він мене не покине, Він каже мені:</a:t>
            </a:r>
          </a:p>
          <a:p>
            <a:pPr marL="0" indent="0">
              <a:buNone/>
            </a:pP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Він не покине, каже мені:</a:t>
            </a:r>
          </a:p>
          <a:p>
            <a:pPr marL="0" indent="0" algn="r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Завжди Я з тобою, Я – твій Господь!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0014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3. Я цей скарб бережу в серці біднім моїм, хоч стомився вже я в путях земних.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Та Христос прийде знов і візьме в небеса, в край любові, краси – Вітчизну святих, всіх святих.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Він мене не покине, Він каже мені: </a:t>
            </a:r>
            <a:r>
              <a:rPr lang="en-US" sz="4400" b="1" i="1" dirty="0" smtClean="0">
                <a:solidFill>
                  <a:schemeClr val="bg1"/>
                </a:solidFill>
              </a:rPr>
              <a:t>“</a:t>
            </a:r>
            <a:r>
              <a:rPr lang="uk-UA" sz="4400" b="1" i="1" dirty="0" smtClean="0">
                <a:solidFill>
                  <a:schemeClr val="bg1"/>
                </a:solidFill>
              </a:rPr>
              <a:t>Завжди Я з Тобою, Я – твій Господь!</a:t>
            </a:r>
            <a:r>
              <a:rPr lang="en-US" sz="4400" b="1" i="1" dirty="0" smtClean="0">
                <a:solidFill>
                  <a:schemeClr val="bg1"/>
                </a:solidFill>
              </a:rPr>
              <a:t>”</a:t>
            </a: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Він не покине, каже мені: </a:t>
            </a: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Завжди  з Тобою, Я – твій Господь!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789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Він мене не покине, Він каже мені:</a:t>
            </a:r>
          </a:p>
          <a:p>
            <a:pPr marL="0" indent="0">
              <a:buNone/>
            </a:pP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Він не покине, каже мені:</a:t>
            </a:r>
          </a:p>
          <a:p>
            <a:pPr marL="0" indent="0" algn="r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Завжди Я з тобою, Я – твій Господь!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*****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519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308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2014-02-15T19:59:06Z</dcterms:created>
  <dcterms:modified xsi:type="dcterms:W3CDTF">2018-04-08T07:55:02Z</dcterms:modified>
</cp:coreProperties>
</file>