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DE68EB-28B6-475A-BA07-7A350B6DB847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6F2A24-16A1-43F2-9C70-5874CE9D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endParaRPr lang="en-US" sz="4400" smtClean="0"/>
          </a:p>
          <a:p>
            <a:pPr marL="0" indent="0" algn="ctr">
              <a:buNone/>
            </a:pPr>
            <a:r>
              <a:rPr lang="uk-UA" sz="4400" smtClean="0"/>
              <a:t>В </a:t>
            </a:r>
            <a:r>
              <a:rPr lang="uk-UA" sz="4400" dirty="0" smtClean="0"/>
              <a:t>радісний день цей недільний ми прославляє Творця, пісня про вічне спасіння з</a:t>
            </a:r>
            <a:r>
              <a:rPr lang="en-US" sz="4400" dirty="0" smtClean="0"/>
              <a:t>’</a:t>
            </a:r>
            <a:r>
              <a:rPr lang="uk-UA" sz="4400" dirty="0" smtClean="0"/>
              <a:t>єднує наші серця!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3386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Славте і ви Всеблагого, славте в цей радісний день! Бог Свого Сина святого в жертву віддав за людей. Славте Спасителя, браття, Він постраждав і за нас, кров</a:t>
            </a:r>
            <a:r>
              <a:rPr lang="en-US" sz="4400" dirty="0" smtClean="0"/>
              <a:t>’</a:t>
            </a:r>
            <a:r>
              <a:rPr lang="uk-UA" sz="4400" dirty="0" smtClean="0"/>
              <a:t>ю святою омив нас і від загибелі спас.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2495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/>
              <a:t>Пісню хваління, мій брате, співай, в день цей недільний честь Богу віддай!</a:t>
            </a:r>
          </a:p>
          <a:p>
            <a:pPr marL="0" indent="0">
              <a:buNone/>
            </a:pPr>
            <a:endParaRPr lang="uk-UA" sz="4400" dirty="0" smtClean="0"/>
          </a:p>
          <a:p>
            <a:pPr marL="0" indent="0" algn="r">
              <a:buNone/>
            </a:pPr>
            <a:r>
              <a:rPr lang="uk-UA" sz="4400" dirty="0" smtClean="0"/>
              <a:t>Пісню хваління ти Господу співай, </a:t>
            </a:r>
            <a:r>
              <a:rPr lang="uk-UA" sz="4400" dirty="0"/>
              <a:t>п</a:t>
            </a:r>
            <a:r>
              <a:rPr lang="uk-UA" sz="4400" dirty="0" smtClean="0"/>
              <a:t>існю хваління ти Господу співай, в день цей недільний ти Бога прославляй, в день цей недільний честь Богу віддай!</a:t>
            </a:r>
          </a:p>
          <a:p>
            <a:pPr marL="0" indent="0">
              <a:buNone/>
            </a:pPr>
            <a:endParaRPr lang="uk-UA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8864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/>
              <a:t>Славу й подяку дай Господу сил! Слава Христу, що Він нас відкупив!</a:t>
            </a:r>
          </a:p>
          <a:p>
            <a:pPr marL="0" indent="0">
              <a:buNone/>
            </a:pPr>
            <a:endParaRPr lang="uk-UA" sz="4400" dirty="0"/>
          </a:p>
          <a:p>
            <a:pPr marL="0" indent="0" algn="r">
              <a:buNone/>
            </a:pPr>
            <a:r>
              <a:rPr lang="uk-UA" sz="4400" dirty="0" smtClean="0"/>
              <a:t>Славу й подяку дай Господу Христу, славу й подяку дай Господу сил! Слава Господу, Господу Христу, бо Він нас спас, нас відкупив!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23098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Грішники в злобі безмірній Спаса Христа розп</a:t>
            </a:r>
            <a:r>
              <a:rPr lang="en-US" sz="4400" dirty="0" smtClean="0"/>
              <a:t>’</a:t>
            </a:r>
            <a:r>
              <a:rPr lang="uk-UA" sz="4400" dirty="0" smtClean="0"/>
              <a:t>яли. </a:t>
            </a:r>
          </a:p>
          <a:p>
            <a:pPr marL="0" indent="0" algn="ctr">
              <a:buNone/>
            </a:pPr>
            <a:r>
              <a:rPr lang="uk-UA" sz="4400" dirty="0" smtClean="0"/>
              <a:t>Всім дарував Він спасіння, тим, що Його прийняли.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7378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 smtClean="0"/>
              <a:t>В день цей Христос встав із мертвих, Він смертю смерть подолав. В світлий цей день наш Спаситель Церкву Свою заснував. </a:t>
            </a:r>
          </a:p>
          <a:p>
            <a:pPr marL="0" indent="0" algn="ctr">
              <a:buNone/>
            </a:pPr>
            <a:r>
              <a:rPr lang="uk-UA" sz="4400" dirty="0" smtClean="0"/>
              <a:t>Гляньте, наш Бог панує, небо, і сонце, й земля Бога Отця прославляють, свідчить нам все про Творця.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5782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/>
              <a:t>Пісню хваління, мій брате, співай, в день цей недільний честь Богу віддай!</a:t>
            </a:r>
          </a:p>
          <a:p>
            <a:pPr marL="0" indent="0">
              <a:buNone/>
            </a:pPr>
            <a:endParaRPr lang="uk-UA" sz="4400" dirty="0" smtClean="0"/>
          </a:p>
          <a:p>
            <a:pPr marL="0" indent="0" algn="r">
              <a:buNone/>
            </a:pPr>
            <a:r>
              <a:rPr lang="uk-UA" sz="4400" dirty="0" smtClean="0"/>
              <a:t>Пісню хваління ти Господу співай, пісню хваління ти Господу співай, в день цей недільний ти Бога прославляй, в день цей недільний честь Богу віддай!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1256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/>
              <a:t>Славу й подяку дай Господу сил! Слава Христу, що Він нас відкупив!</a:t>
            </a:r>
          </a:p>
          <a:p>
            <a:pPr marL="0" indent="0">
              <a:buNone/>
            </a:pPr>
            <a:endParaRPr lang="uk-UA" sz="4400" dirty="0" smtClean="0"/>
          </a:p>
          <a:p>
            <a:pPr marL="0" indent="0" algn="r">
              <a:buNone/>
            </a:pPr>
            <a:r>
              <a:rPr lang="uk-UA" sz="4400" dirty="0" smtClean="0"/>
              <a:t>Славу й подяку дай Господу Христу, славу й подяку дай Господу сил! Слава Господу, Господу Христу, бо Він нас спас, нас відкупив!</a:t>
            </a:r>
          </a:p>
          <a:p>
            <a:pPr marL="0" indent="0" algn="ctr">
              <a:buNone/>
            </a:pPr>
            <a:r>
              <a:rPr lang="uk-UA" sz="4400" dirty="0" smtClean="0"/>
              <a:t>*****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2791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304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2014-06-22T21:52:09Z</dcterms:created>
  <dcterms:modified xsi:type="dcterms:W3CDTF">2018-04-08T07:55:05Z</dcterms:modified>
</cp:coreProperties>
</file>