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В останні часи ми живем і вість всім останню несем: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Покайтесь, бо скоро Ісус знов прийде</a:t>
            </a:r>
            <a:r>
              <a:rPr lang="uk-UA" sz="4400" smtClean="0">
                <a:latin typeface="Arial" pitchFamily="34" charset="0"/>
                <a:cs typeface="Arial" pitchFamily="34" charset="0"/>
              </a:rPr>
              <a:t>, час Божого </a:t>
            </a:r>
            <a:r>
              <a:rPr lang="uk-UA" sz="4400" dirty="0" smtClean="0">
                <a:latin typeface="Arial" pitchFamily="34" charset="0"/>
                <a:cs typeface="Arial" pitchFamily="34" charset="0"/>
              </a:rPr>
              <a:t>суду гряде!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Господь наш гряде, гряде! Спасіння Він тим несе, хто гріх свій залишить, Ісуса прийме,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 Хто вістку Христа несе, хто мир людям всім дає, хто Богу життя все довірив своє.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Вкриває планету пітьма, звіщає природа сама,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Останній промінчик на землю впаде, час Божого суду гряде!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Господь наш гряде, гряде! Спасіння Він тим несе, хто гріх свій залишить, Ісуса прийме,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 Хто вістку Христа несе, хто мир людям всім дає, хто Богу життя все довірив своє.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Візьміть же знамено Христа сміливо ідіть в ті місця,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Де Бога не знають, в грісі помирають і з жахом загибелі ждуть.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839200" cy="6629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4200" dirty="0" smtClean="0">
                <a:latin typeface="Arial" pitchFamily="34" charset="0"/>
                <a:cs typeface="Arial" pitchFamily="34" charset="0"/>
              </a:rPr>
              <a:t>Господь </a:t>
            </a:r>
            <a:r>
              <a:rPr lang="uk-UA" sz="4200" dirty="0" smtClean="0">
                <a:latin typeface="Arial" pitchFamily="34" charset="0"/>
                <a:cs typeface="Arial" pitchFamily="34" charset="0"/>
              </a:rPr>
              <a:t>наш гряде, гряде! Спасіння Він тим несе, хто гріх свій залишить, Ісуса прийме,</a:t>
            </a:r>
          </a:p>
          <a:p>
            <a:pPr algn="ctr">
              <a:buNone/>
            </a:pPr>
            <a:r>
              <a:rPr lang="en-US" sz="4200" dirty="0" smtClean="0">
                <a:latin typeface="Arial" pitchFamily="34" charset="0"/>
                <a:cs typeface="Arial" pitchFamily="34" charset="0"/>
              </a:rPr>
              <a:t>||</a:t>
            </a:r>
            <a:r>
              <a:rPr lang="uk-UA" sz="4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uk-UA" sz="4200" dirty="0" smtClean="0">
                <a:latin typeface="Arial" pitchFamily="34" charset="0"/>
                <a:cs typeface="Arial" pitchFamily="34" charset="0"/>
              </a:rPr>
              <a:t>Хто вістку Христа несе, хто мир людям всім дає, хто Богу життя все довірив своє</a:t>
            </a:r>
            <a:r>
              <a:rPr lang="uk-UA" sz="4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42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||</a:t>
            </a:r>
            <a:r>
              <a:rPr lang="uk-UA" sz="4200" dirty="0" smtClean="0">
                <a:latin typeface="Arial" pitchFamily="34" charset="0"/>
                <a:cs typeface="Arial" pitchFamily="34" charset="0"/>
              </a:rPr>
              <a:t> 2р.</a:t>
            </a:r>
          </a:p>
          <a:p>
            <a:pPr algn="ctr">
              <a:buNone/>
            </a:pPr>
            <a:endParaRPr lang="uk-UA" sz="4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200" dirty="0" smtClean="0">
                <a:latin typeface="Arial" pitchFamily="34" charset="0"/>
                <a:cs typeface="Arial" pitchFamily="34" charset="0"/>
              </a:rPr>
              <a:t>В останні часи ми живем...</a:t>
            </a:r>
            <a:endParaRPr lang="en-US" sz="4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200" dirty="0" smtClean="0">
                <a:latin typeface="Arial" pitchFamily="34" charset="0"/>
                <a:cs typeface="Arial" pitchFamily="34" charset="0"/>
              </a:rPr>
              <a:t>*****</a:t>
            </a:r>
            <a:endParaRPr lang="en-US" sz="4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47</TotalTime>
  <Words>193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6</cp:revision>
  <dcterms:created xsi:type="dcterms:W3CDTF">2017-03-26T06:32:04Z</dcterms:created>
  <dcterms:modified xsi:type="dcterms:W3CDTF">2017-12-09T02:04:15Z</dcterms:modified>
</cp:coreProperties>
</file>