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2D9109-95E6-4C59-B2F3-4C678AC998CA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61D0B62-578F-42F7-831A-0F1555A073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В минулі часи, далекі часи, </a:t>
            </a:r>
            <a:br>
              <a:rPr lang="ru-RU" sz="4000" dirty="0" smtClean="0"/>
            </a:br>
            <a:r>
              <a:rPr lang="ru-RU" sz="4000" dirty="0" smtClean="0"/>
              <a:t>В краю Палестини </a:t>
            </a:r>
            <a:br>
              <a:rPr lang="ru-RU" sz="4000" dirty="0" smtClean="0"/>
            </a:br>
            <a:r>
              <a:rPr lang="ru-RU" sz="4000" dirty="0" smtClean="0"/>
              <a:t>З'явилась зоря, небесна вона </a:t>
            </a:r>
            <a:br>
              <a:rPr lang="ru-RU" sz="4000" dirty="0" smtClean="0"/>
            </a:br>
            <a:r>
              <a:rPr lang="ru-RU" sz="4000" dirty="0" smtClean="0"/>
              <a:t>І сяє донині. </a:t>
            </a:r>
            <a:br>
              <a:rPr lang="ru-RU" sz="4000" dirty="0" smtClean="0"/>
            </a:br>
            <a:r>
              <a:rPr lang="ru-RU" sz="4000" dirty="0" smtClean="0"/>
              <a:t>Це світло для нас, приніс любий Спас </a:t>
            </a:r>
            <a:br>
              <a:rPr lang="ru-RU" sz="4000" dirty="0" smtClean="0"/>
            </a:br>
            <a:r>
              <a:rPr lang="ru-RU" sz="4000" dirty="0" smtClean="0"/>
              <a:t>І хто хоче взяти, </a:t>
            </a:r>
            <a:br>
              <a:rPr lang="ru-RU" sz="4000" dirty="0" smtClean="0"/>
            </a:br>
            <a:r>
              <a:rPr lang="ru-RU" sz="4000" dirty="0" smtClean="0"/>
              <a:t>Даремно бери і будеш і ти </a:t>
            </a:r>
            <a:br>
              <a:rPr lang="ru-RU" sz="4000" dirty="0" smtClean="0"/>
            </a:br>
            <a:r>
              <a:rPr lang="ru-RU" sz="4000" dirty="0" smtClean="0"/>
              <a:t>Яскраво палати.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В Вифлеєм, в Вифлеєм поспішіть, </a:t>
            </a:r>
            <a:br>
              <a:rPr lang="ru-RU" sz="4400" dirty="0" smtClean="0"/>
            </a:br>
            <a:r>
              <a:rPr lang="ru-RU" sz="4400" dirty="0" smtClean="0"/>
              <a:t>Перед Спасом коліна схиліть. </a:t>
            </a:r>
            <a:br>
              <a:rPr lang="ru-RU" sz="4400" dirty="0" smtClean="0"/>
            </a:br>
            <a:r>
              <a:rPr lang="ru-RU" sz="4400" dirty="0" smtClean="0"/>
              <a:t>Ні дарів, ні скарбів Він не жде, </a:t>
            </a:r>
            <a:br>
              <a:rPr lang="ru-RU" sz="4400" dirty="0" smtClean="0"/>
            </a:br>
            <a:r>
              <a:rPr lang="ru-RU" sz="4400" dirty="0" smtClean="0"/>
              <a:t>"Друже, серце дай Богу своє!"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В блуканнях моїх, нещасних доріг, </a:t>
            </a:r>
            <a:br>
              <a:rPr lang="ru-RU" sz="4000" dirty="0" smtClean="0"/>
            </a:br>
            <a:r>
              <a:rPr lang="ru-RU" sz="4000" dirty="0" smtClean="0"/>
              <a:t>Чимало пройшов я </a:t>
            </a:r>
            <a:br>
              <a:rPr lang="ru-RU" sz="4000" dirty="0" smtClean="0"/>
            </a:br>
            <a:r>
              <a:rPr lang="ru-RU" sz="4000" dirty="0" smtClean="0"/>
              <a:t>Та щастя не мав, коли пропадав, </a:t>
            </a:r>
            <a:br>
              <a:rPr lang="ru-RU" sz="4000" dirty="0" smtClean="0"/>
            </a:br>
            <a:r>
              <a:rPr lang="ru-RU" sz="4000" dirty="0" smtClean="0"/>
              <a:t>Далеко від Бога, </a:t>
            </a:r>
            <a:br>
              <a:rPr lang="ru-RU" sz="4000" dirty="0" smtClean="0"/>
            </a:br>
            <a:r>
              <a:rPr lang="ru-RU" sz="4000" dirty="0" smtClean="0"/>
              <a:t>Та ясна зоря Ісуса Христа </a:t>
            </a:r>
            <a:br>
              <a:rPr lang="ru-RU" sz="4000" dirty="0" smtClean="0"/>
            </a:br>
            <a:r>
              <a:rPr lang="ru-RU" sz="4000" dirty="0" smtClean="0"/>
              <a:t>Вказала дорогу. </a:t>
            </a:r>
            <a:br>
              <a:rPr lang="ru-RU" sz="4000" dirty="0" smtClean="0"/>
            </a:br>
            <a:r>
              <a:rPr lang="ru-RU" sz="4000" dirty="0" smtClean="0"/>
              <a:t>Щоб я міг прийти, спасіння знайти, </a:t>
            </a:r>
            <a:br>
              <a:rPr lang="ru-RU" sz="4000" dirty="0" smtClean="0"/>
            </a:br>
            <a:r>
              <a:rPr lang="ru-RU" sz="4000" dirty="0" smtClean="0"/>
              <a:t>У Бога Святого.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В Вифлеєм, в Вифлеєм поспішіть, </a:t>
            </a:r>
            <a:br>
              <a:rPr lang="ru-RU" sz="4000" dirty="0" smtClean="0"/>
            </a:br>
            <a:r>
              <a:rPr lang="ru-RU" sz="4000" dirty="0" smtClean="0"/>
              <a:t>Перед Спасом коліна схиліть. </a:t>
            </a:r>
            <a:br>
              <a:rPr lang="ru-RU" sz="4000" dirty="0" smtClean="0"/>
            </a:br>
            <a:r>
              <a:rPr lang="ru-RU" sz="4000" dirty="0" smtClean="0"/>
              <a:t>Ні дарів, ні скарбів Він не жде, </a:t>
            </a:r>
            <a:br>
              <a:rPr lang="ru-RU" sz="4000" dirty="0" smtClean="0"/>
            </a:br>
            <a:r>
              <a:rPr lang="ru-RU" sz="4000" dirty="0" smtClean="0"/>
              <a:t>"Друже, серце дай Богу своє!"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Сьогодні ще раз лунає для вас </a:t>
            </a:r>
            <a:br>
              <a:rPr lang="ru-RU" sz="4000" dirty="0" smtClean="0"/>
            </a:br>
            <a:r>
              <a:rPr lang="ru-RU" sz="4000" dirty="0" smtClean="0"/>
              <a:t>Ця вістка чудова, </a:t>
            </a:r>
            <a:br>
              <a:rPr lang="ru-RU" sz="4000" dirty="0" smtClean="0"/>
            </a:br>
            <a:r>
              <a:rPr lang="ru-RU" sz="4000" dirty="0" smtClean="0"/>
              <a:t>Блаженство знайдеш, коли ти прийдеш </a:t>
            </a:r>
            <a:br>
              <a:rPr lang="ru-RU" sz="4000" dirty="0" smtClean="0"/>
            </a:br>
            <a:r>
              <a:rPr lang="ru-RU" sz="4000" dirty="0" smtClean="0"/>
              <a:t>До Бога Святого </a:t>
            </a:r>
            <a:br>
              <a:rPr lang="ru-RU" sz="4000" dirty="0" smtClean="0"/>
            </a:br>
            <a:r>
              <a:rPr lang="ru-RU" sz="4000" dirty="0" smtClean="0"/>
              <a:t>То ж, друже, спіши, скоріше прийми </a:t>
            </a:r>
            <a:br>
              <a:rPr lang="ru-RU" sz="4000" dirty="0" smtClean="0"/>
            </a:br>
            <a:r>
              <a:rPr lang="ru-RU" sz="4000" dirty="0" smtClean="0"/>
              <a:t>Спасіння Христове, </a:t>
            </a:r>
            <a:br>
              <a:rPr lang="ru-RU" sz="4000" dirty="0" smtClean="0"/>
            </a:br>
            <a:r>
              <a:rPr lang="ru-RU" sz="4000" dirty="0" smtClean="0"/>
              <a:t>Сьогодні прийди, одержиш і ти </a:t>
            </a:r>
            <a:br>
              <a:rPr lang="ru-RU" sz="4000" dirty="0" smtClean="0"/>
            </a:br>
            <a:r>
              <a:rPr lang="ru-RU" sz="4000" dirty="0" smtClean="0"/>
              <a:t>Життя зовсім нове.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В Вифлеєм, в Вифлеєм поспішіть, </a:t>
            </a:r>
            <a:br>
              <a:rPr lang="ru-RU" sz="4400" dirty="0" smtClean="0"/>
            </a:br>
            <a:r>
              <a:rPr lang="ru-RU" sz="4400" dirty="0" smtClean="0"/>
              <a:t>Перед Спасом коліна схиліть. </a:t>
            </a:r>
            <a:br>
              <a:rPr lang="ru-RU" sz="4400" dirty="0" smtClean="0"/>
            </a:br>
            <a:r>
              <a:rPr lang="ru-RU" sz="4400" dirty="0" smtClean="0"/>
              <a:t>Ні дарів, ні скарбів Він не жде, </a:t>
            </a:r>
            <a:br>
              <a:rPr lang="ru-RU" sz="4400" dirty="0" smtClean="0"/>
            </a:br>
            <a:r>
              <a:rPr lang="ru-RU" sz="4400" dirty="0" smtClean="0"/>
              <a:t>"Друже, серце дай Богу своє!" </a:t>
            </a: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*****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41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2016-12-18T22:49:13Z</dcterms:created>
  <dcterms:modified xsi:type="dcterms:W3CDTF">2016-12-18T22:59:00Z</dcterms:modified>
</cp:coreProperties>
</file>