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E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BD87D9-5AEF-44B5-B2CE-657A81E57073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A4EE52-6AB0-436A-BB59-E4AC44FA7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7056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В зоряну ніч Христос родивсь В яслях простих Він поселивсь.</a:t>
            </a:r>
          </a:p>
          <a:p>
            <a:pPr algn="ctr"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Ангел з небес в поле спустивсь, Він </a:t>
            </a:r>
            <a:r>
              <a:rPr lang="uk-UA" sz="4400" dirty="0" smtClean="0">
                <a:solidFill>
                  <a:srgbClr val="F4FEDE"/>
                </a:solidFill>
              </a:rPr>
              <a:t>пастухам</a:t>
            </a:r>
            <a:r>
              <a:rPr lang="en-US" sz="4400" dirty="0" smtClean="0">
                <a:solidFill>
                  <a:srgbClr val="F4FEDE"/>
                </a:solidFill>
              </a:rPr>
              <a:t> </a:t>
            </a:r>
            <a:r>
              <a:rPr lang="uk-UA" sz="4400" dirty="0" smtClean="0">
                <a:solidFill>
                  <a:srgbClr val="F4FEDE"/>
                </a:solidFill>
              </a:rPr>
              <a:t>вістку </a:t>
            </a:r>
            <a:r>
              <a:rPr lang="uk-UA" sz="4400" dirty="0" smtClean="0">
                <a:solidFill>
                  <a:srgbClr val="F4FEDE"/>
                </a:solidFill>
              </a:rPr>
              <a:t>звістив.</a:t>
            </a:r>
          </a:p>
          <a:p>
            <a:pPr algn="ctr">
              <a:buNone/>
            </a:pPr>
            <a:endParaRPr lang="uk-UA" sz="4400" dirty="0" smtClean="0">
              <a:solidFill>
                <a:srgbClr val="F4FEDE"/>
              </a:solidFill>
            </a:endParaRPr>
          </a:p>
          <a:p>
            <a:pPr>
              <a:buNone/>
            </a:pPr>
            <a:endParaRPr lang="uk-UA" dirty="0">
              <a:solidFill>
                <a:srgbClr val="F4FEDE"/>
              </a:solidFill>
            </a:endParaRPr>
          </a:p>
          <a:p>
            <a:pPr algn="r">
              <a:buNone/>
            </a:pPr>
            <a:r>
              <a:rPr lang="uk-UA" sz="4400" i="1" dirty="0" smtClean="0">
                <a:solidFill>
                  <a:srgbClr val="F4FEDE"/>
                </a:solidFill>
              </a:rPr>
              <a:t>Слава! Слава! </a:t>
            </a:r>
          </a:p>
          <a:p>
            <a:pPr algn="r">
              <a:buNone/>
            </a:pPr>
            <a:r>
              <a:rPr lang="uk-UA" sz="4400" i="1" dirty="0" smtClean="0">
                <a:solidFill>
                  <a:srgbClr val="F4FEDE"/>
                </a:solidFill>
              </a:rPr>
              <a:t>Богу в вишніх!</a:t>
            </a:r>
            <a:endParaRPr lang="en-US" sz="4400" i="1" dirty="0">
              <a:solidFill>
                <a:srgbClr val="F4FE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Зірка з небес ясно горить, шлях в небеса Бог нам дарить.</a:t>
            </a:r>
          </a:p>
          <a:p>
            <a:pPr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Ангел з небес, в поле спустивсь, Він пастухам, вістку звістив: </a:t>
            </a:r>
          </a:p>
          <a:p>
            <a:pPr>
              <a:buNone/>
            </a:pPr>
            <a:endParaRPr lang="uk-UA" dirty="0">
              <a:solidFill>
                <a:srgbClr val="F4FEDE"/>
              </a:solidFill>
            </a:endParaRPr>
          </a:p>
          <a:p>
            <a:pPr algn="r">
              <a:buNone/>
            </a:pPr>
            <a:r>
              <a:rPr lang="uk-UA" sz="4400" i="1" dirty="0" smtClean="0">
                <a:solidFill>
                  <a:srgbClr val="F4FEDE"/>
                </a:solidFill>
              </a:rPr>
              <a:t>Ангел пастухам сповістив:</a:t>
            </a:r>
          </a:p>
          <a:p>
            <a:pPr>
              <a:buNone/>
            </a:pPr>
            <a:endParaRPr lang="uk-UA" dirty="0">
              <a:solidFill>
                <a:srgbClr val="F4FEDE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F4FEDE"/>
                </a:solidFill>
              </a:rPr>
              <a:t>“</a:t>
            </a:r>
            <a:r>
              <a:rPr lang="uk-UA" sz="4400" dirty="0" smtClean="0">
                <a:solidFill>
                  <a:srgbClr val="F4FEDE"/>
                </a:solidFill>
              </a:rPr>
              <a:t>Радійте всі, Христос родивсь, В Сині Своїм, Бог воплотивсь.</a:t>
            </a:r>
            <a:r>
              <a:rPr lang="en-US" sz="4400" dirty="0" smtClean="0">
                <a:solidFill>
                  <a:srgbClr val="F4FEDE"/>
                </a:solidFill>
              </a:rPr>
              <a:t>”</a:t>
            </a:r>
            <a:endParaRPr lang="en-US" sz="4400" dirty="0">
              <a:solidFill>
                <a:srgbClr val="F4FE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uk-UA" sz="4000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Слава, слава, слава Богу в вишніх, людям на землі благовоління.</a:t>
            </a:r>
          </a:p>
          <a:p>
            <a:pPr>
              <a:buNone/>
            </a:pPr>
            <a:endParaRPr lang="uk-UA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4000" i="1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Слава, слава в вишніх, слава.</a:t>
            </a:r>
          </a:p>
          <a:p>
            <a:pPr>
              <a:buNone/>
            </a:pPr>
            <a:endParaRPr lang="uk-UA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000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Ангельський хор, пісню співав, Мир на землі Він сповіщав.</a:t>
            </a:r>
            <a:endParaRPr lang="en-US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4000" i="1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Слава, в вишніх.</a:t>
            </a:r>
            <a:endParaRPr lang="uk-UA" sz="4000" i="1" dirty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000" dirty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Ангельський хор пісню співав, Мир на землі всім сповіщав. Радійте всі, Христос родивсь, в Сині Своїм, Бог воплотивсь.</a:t>
            </a:r>
          </a:p>
          <a:p>
            <a:pPr algn="ctr">
              <a:buNone/>
            </a:pPr>
            <a:endParaRPr lang="uk-UA" sz="4400" dirty="0" smtClean="0">
              <a:solidFill>
                <a:srgbClr val="F4FEDE"/>
              </a:solidFill>
            </a:endParaRPr>
          </a:p>
          <a:p>
            <a:pPr>
              <a:buNone/>
            </a:pPr>
            <a:endParaRPr lang="uk-UA" dirty="0" smtClean="0">
              <a:solidFill>
                <a:srgbClr val="F4FEDE"/>
              </a:solidFill>
            </a:endParaRPr>
          </a:p>
          <a:p>
            <a:pPr algn="r">
              <a:buNone/>
            </a:pPr>
            <a:r>
              <a:rPr lang="uk-UA" sz="4400" i="1" dirty="0" smtClean="0">
                <a:solidFill>
                  <a:srgbClr val="F4FEDE"/>
                </a:solidFill>
              </a:rPr>
              <a:t>Слава, мир на землі.</a:t>
            </a:r>
            <a:endParaRPr lang="en-US" sz="4400" i="1" dirty="0">
              <a:solidFill>
                <a:srgbClr val="F4FE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>
              <a:solidFill>
                <a:srgbClr val="F4FEDE"/>
              </a:solidFill>
            </a:endParaRPr>
          </a:p>
          <a:p>
            <a:pPr algn="ctr"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Ангел з небес в поле спустивсь, Він </a:t>
            </a:r>
            <a:r>
              <a:rPr lang="uk-UA" sz="4400" dirty="0" smtClean="0">
                <a:solidFill>
                  <a:srgbClr val="F4FEDE"/>
                </a:solidFill>
              </a:rPr>
              <a:t>пастухам</a:t>
            </a:r>
            <a:r>
              <a:rPr lang="en-US" sz="4400" dirty="0" smtClean="0">
                <a:solidFill>
                  <a:srgbClr val="F4FEDE"/>
                </a:solidFill>
              </a:rPr>
              <a:t> </a:t>
            </a:r>
            <a:r>
              <a:rPr lang="uk-UA" sz="4400" dirty="0" smtClean="0">
                <a:solidFill>
                  <a:srgbClr val="F4FEDE"/>
                </a:solidFill>
              </a:rPr>
              <a:t>вістку </a:t>
            </a:r>
            <a:r>
              <a:rPr lang="uk-UA" sz="4400" dirty="0" smtClean="0">
                <a:solidFill>
                  <a:srgbClr val="F4FEDE"/>
                </a:solidFill>
              </a:rPr>
              <a:t>звістив.</a:t>
            </a:r>
          </a:p>
          <a:p>
            <a:pPr algn="ctr">
              <a:buNone/>
            </a:pPr>
            <a:endParaRPr lang="uk-UA" sz="4400" dirty="0" smtClean="0">
              <a:solidFill>
                <a:srgbClr val="F4FEDE"/>
              </a:solidFill>
            </a:endParaRPr>
          </a:p>
          <a:p>
            <a:pPr>
              <a:buNone/>
            </a:pPr>
            <a:endParaRPr lang="uk-UA" sz="4400" dirty="0" smtClean="0">
              <a:solidFill>
                <a:srgbClr val="F4FEDE"/>
              </a:solidFill>
            </a:endParaRPr>
          </a:p>
          <a:p>
            <a:pPr algn="r">
              <a:buNone/>
            </a:pPr>
            <a:r>
              <a:rPr lang="uk-UA" sz="4400" i="1" dirty="0" smtClean="0">
                <a:solidFill>
                  <a:srgbClr val="F4FEDE"/>
                </a:solidFill>
              </a:rPr>
              <a:t>Слава! Слава! </a:t>
            </a:r>
          </a:p>
          <a:p>
            <a:pPr algn="r">
              <a:buNone/>
            </a:pPr>
            <a:r>
              <a:rPr lang="uk-UA" sz="4400" i="1" dirty="0" smtClean="0">
                <a:solidFill>
                  <a:srgbClr val="F4FEDE"/>
                </a:solidFill>
              </a:rPr>
              <a:t>Богу в вишніх!</a:t>
            </a:r>
            <a:endParaRPr lang="en-US" sz="4400" i="1" dirty="0" smtClean="0">
              <a:solidFill>
                <a:srgbClr val="F4FEDE"/>
              </a:solidFill>
            </a:endParaRPr>
          </a:p>
          <a:p>
            <a:pPr>
              <a:buNone/>
            </a:pPr>
            <a:endParaRPr lang="en-US" sz="4400" dirty="0">
              <a:solidFill>
                <a:srgbClr val="F4FE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  <a:solidFill>
            <a:schemeClr val="accent4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Зірка з небес ясно горить, шлях в небеса Бог нам дарить.</a:t>
            </a:r>
          </a:p>
          <a:p>
            <a:pPr>
              <a:buNone/>
            </a:pPr>
            <a:r>
              <a:rPr lang="uk-UA" sz="4400" dirty="0" smtClean="0">
                <a:solidFill>
                  <a:srgbClr val="F4FEDE"/>
                </a:solidFill>
              </a:rPr>
              <a:t>Ангел з небес, в поле спустивсь, Він пастухам, вістку звістив: </a:t>
            </a:r>
          </a:p>
          <a:p>
            <a:pPr>
              <a:buNone/>
            </a:pPr>
            <a:endParaRPr lang="uk-UA" sz="4400" dirty="0" smtClean="0">
              <a:solidFill>
                <a:srgbClr val="F4FEDE"/>
              </a:solidFill>
            </a:endParaRPr>
          </a:p>
          <a:p>
            <a:pPr algn="r">
              <a:buNone/>
            </a:pPr>
            <a:r>
              <a:rPr lang="uk-UA" sz="4400" i="1" dirty="0" smtClean="0">
                <a:solidFill>
                  <a:srgbClr val="F4FEDE"/>
                </a:solidFill>
              </a:rPr>
              <a:t>Ангел пастухам сповістив:</a:t>
            </a:r>
          </a:p>
          <a:p>
            <a:pPr>
              <a:buNone/>
            </a:pPr>
            <a:endParaRPr lang="uk-UA" sz="4400" dirty="0" smtClean="0">
              <a:solidFill>
                <a:srgbClr val="F4FEDE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F4FEDE"/>
                </a:solidFill>
              </a:rPr>
              <a:t>“</a:t>
            </a:r>
            <a:r>
              <a:rPr lang="uk-UA" sz="4400" dirty="0" smtClean="0">
                <a:solidFill>
                  <a:srgbClr val="F4FEDE"/>
                </a:solidFill>
              </a:rPr>
              <a:t>Радійте всі, Христос родивсь, В Сині Своїм, Бог воплотивсь.</a:t>
            </a:r>
            <a:r>
              <a:rPr lang="en-US" sz="4400" dirty="0" smtClean="0">
                <a:solidFill>
                  <a:srgbClr val="F4FEDE"/>
                </a:solidFill>
              </a:rPr>
              <a:t>”</a:t>
            </a:r>
          </a:p>
          <a:p>
            <a:pPr>
              <a:buNone/>
            </a:pPr>
            <a:endParaRPr lang="en-US" sz="4400" dirty="0">
              <a:solidFill>
                <a:srgbClr val="F4FE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Слава, слава, слава Богу в вишніх, людям на землі благовоління.</a:t>
            </a:r>
          </a:p>
          <a:p>
            <a:pPr>
              <a:buNone/>
            </a:pPr>
            <a:endParaRPr lang="uk-UA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4000" i="1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Слава, слава в вишніх, слава.</a:t>
            </a:r>
          </a:p>
          <a:p>
            <a:pPr>
              <a:buNone/>
            </a:pPr>
            <a:endParaRPr lang="uk-UA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000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Ангельський хор, пісню співав, Мир на землі Він сповіщав.</a:t>
            </a:r>
            <a:endParaRPr lang="en-US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000" dirty="0" smtClean="0">
              <a:solidFill>
                <a:srgbClr val="F4FEDE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4000" i="1" dirty="0" smtClean="0">
                <a:solidFill>
                  <a:srgbClr val="F4FEDE"/>
                </a:solidFill>
                <a:latin typeface="Arial" pitchFamily="34" charset="0"/>
                <a:cs typeface="Arial" pitchFamily="34" charset="0"/>
              </a:rPr>
              <a:t>Слава, в вишніх.</a:t>
            </a:r>
          </a:p>
          <a:p>
            <a:pPr>
              <a:buNone/>
            </a:pPr>
            <a:endParaRPr lang="en-US" sz="4000" dirty="0">
              <a:solidFill>
                <a:srgbClr val="F4FE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629400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uk-UA" sz="4000" dirty="0" smtClean="0">
                <a:solidFill>
                  <a:srgbClr val="F4FEDE"/>
                </a:solidFill>
              </a:rPr>
              <a:t>Ангельський хор пісню співав, Мир на землі всім сповіщав. </a:t>
            </a:r>
          </a:p>
          <a:p>
            <a:pPr>
              <a:buNone/>
            </a:pPr>
            <a:endParaRPr lang="en-US" sz="4000" dirty="0" smtClean="0">
              <a:solidFill>
                <a:srgbClr val="F4FEDE"/>
              </a:solidFill>
            </a:endParaRPr>
          </a:p>
          <a:p>
            <a:pPr algn="ctr">
              <a:buNone/>
            </a:pPr>
            <a:r>
              <a:rPr lang="uk-UA" sz="4000" dirty="0" smtClean="0">
                <a:solidFill>
                  <a:srgbClr val="F4FEDE"/>
                </a:solidFill>
              </a:rPr>
              <a:t>Радійте всі, Христос родивсь, В яслях простих, Він поселивсь.</a:t>
            </a:r>
          </a:p>
          <a:p>
            <a:pPr algn="ctr">
              <a:buNone/>
            </a:pPr>
            <a:endParaRPr lang="uk-UA" sz="4000" dirty="0" smtClean="0">
              <a:solidFill>
                <a:srgbClr val="F4FEDE"/>
              </a:solidFill>
            </a:endParaRPr>
          </a:p>
          <a:p>
            <a:pPr algn="r">
              <a:buNone/>
            </a:pPr>
            <a:r>
              <a:rPr lang="uk-UA" sz="4000" i="1" dirty="0" smtClean="0">
                <a:solidFill>
                  <a:srgbClr val="F4FEDE"/>
                </a:solidFill>
              </a:rPr>
              <a:t>Слава, мир на землі.</a:t>
            </a:r>
          </a:p>
          <a:p>
            <a:pPr algn="r">
              <a:buNone/>
            </a:pPr>
            <a:endParaRPr lang="uk-UA" sz="4000" i="1" dirty="0" smtClean="0">
              <a:solidFill>
                <a:srgbClr val="F4FEDE"/>
              </a:solidFill>
            </a:endParaRPr>
          </a:p>
          <a:p>
            <a:pPr algn="ctr">
              <a:buNone/>
            </a:pPr>
            <a:r>
              <a:rPr lang="uk-UA" sz="4000" b="1" dirty="0" smtClean="0">
                <a:solidFill>
                  <a:srgbClr val="F4FEDE"/>
                </a:solidFill>
              </a:rPr>
              <a:t>Радійте всі!</a:t>
            </a:r>
          </a:p>
          <a:p>
            <a:pPr algn="ctr">
              <a:buNone/>
            </a:pPr>
            <a:r>
              <a:rPr lang="uk-UA" sz="4000" dirty="0" smtClean="0">
                <a:solidFill>
                  <a:srgbClr val="F4FEDE"/>
                </a:solidFill>
              </a:rPr>
              <a:t>*****</a:t>
            </a:r>
            <a:endParaRPr lang="en-US" sz="4000" dirty="0" smtClean="0">
              <a:solidFill>
                <a:srgbClr val="F4FEDE"/>
              </a:solidFill>
            </a:endParaRPr>
          </a:p>
          <a:p>
            <a:pPr>
              <a:buNone/>
            </a:pPr>
            <a:endParaRPr lang="en-US" sz="4000" dirty="0">
              <a:solidFill>
                <a:srgbClr val="F4FE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8">
      <a:dk1>
        <a:srgbClr val="121E3A"/>
      </a:dk1>
      <a:lt1>
        <a:srgbClr val="243C75"/>
      </a:lt1>
      <a:dk2>
        <a:srgbClr val="69676D"/>
      </a:dk2>
      <a:lt2>
        <a:srgbClr val="C9C2D1"/>
      </a:lt2>
      <a:accent1>
        <a:srgbClr val="121E3A"/>
      </a:accent1>
      <a:accent2>
        <a:srgbClr val="9CB084"/>
      </a:accent2>
      <a:accent3>
        <a:srgbClr val="6BB1C9"/>
      </a:accent3>
      <a:accent4>
        <a:srgbClr val="243C75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285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47</cp:revision>
  <dcterms:created xsi:type="dcterms:W3CDTF">2017-12-17T05:27:36Z</dcterms:created>
  <dcterms:modified xsi:type="dcterms:W3CDTF">2017-12-20T02:33:16Z</dcterms:modified>
</cp:coreProperties>
</file>