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4" y="-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41FAD-7129-4C73-8DB7-4E2F9732CCC5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3C364-61C7-45A9-A196-DCD7AAAF3B5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41FAD-7129-4C73-8DB7-4E2F9732CCC5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3C364-61C7-45A9-A196-DCD7AAAF3B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41FAD-7129-4C73-8DB7-4E2F9732CCC5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3C364-61C7-45A9-A196-DCD7AAAF3B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41FAD-7129-4C73-8DB7-4E2F9732CCC5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3C364-61C7-45A9-A196-DCD7AAAF3B5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41FAD-7129-4C73-8DB7-4E2F9732CCC5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3C364-61C7-45A9-A196-DCD7AAAF3B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41FAD-7129-4C73-8DB7-4E2F9732CCC5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3C364-61C7-45A9-A196-DCD7AAAF3B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41FAD-7129-4C73-8DB7-4E2F9732CCC5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3C364-61C7-45A9-A196-DCD7AAAF3B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41FAD-7129-4C73-8DB7-4E2F9732CCC5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3C364-61C7-45A9-A196-DCD7AAAF3B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41FAD-7129-4C73-8DB7-4E2F9732CCC5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3C364-61C7-45A9-A196-DCD7AAAF3B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41FAD-7129-4C73-8DB7-4E2F9732CCC5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3C364-61C7-45A9-A196-DCD7AAAF3B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41FAD-7129-4C73-8DB7-4E2F9732CCC5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3C364-61C7-45A9-A196-DCD7AAAF3B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7F441FAD-7129-4C73-8DB7-4E2F9732CCC5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573C364-61C7-45A9-A196-DCD7AAAF3B5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 smtClean="0"/>
              <a:t> </a:t>
            </a:r>
            <a:endParaRPr lang="en-US" sz="4400" b="1" dirty="0" smtClean="0"/>
          </a:p>
          <a:p>
            <a:pPr marL="0" indent="0">
              <a:buNone/>
            </a:pPr>
            <a:r>
              <a:rPr lang="ru-RU" sz="4400" b="1" dirty="0" smtClean="0"/>
              <a:t>В </a:t>
            </a:r>
            <a:r>
              <a:rPr lang="ru-RU" sz="4400" b="1" dirty="0"/>
              <a:t>земній долині задоволений я</a:t>
            </a:r>
            <a:r>
              <a:rPr lang="ru-RU" sz="4400" b="1" dirty="0" smtClean="0"/>
              <a:t>,</a:t>
            </a:r>
            <a:endParaRPr lang="en-US" sz="4400" b="1" dirty="0"/>
          </a:p>
          <a:p>
            <a:pPr marL="0" indent="0">
              <a:buNone/>
            </a:pPr>
            <a:r>
              <a:rPr lang="ru-RU" sz="4400" b="1" dirty="0"/>
              <a:t>Хоч і хатина небагата моя.</a:t>
            </a:r>
            <a:endParaRPr lang="en-US" sz="4400" b="1" dirty="0"/>
          </a:p>
          <a:p>
            <a:pPr marL="0" indent="0">
              <a:buNone/>
            </a:pPr>
            <a:r>
              <a:rPr lang="ru-RU" sz="4400" b="1" dirty="0" smtClean="0"/>
              <a:t>Але </a:t>
            </a:r>
            <a:r>
              <a:rPr lang="ru-RU" sz="4400" b="1" dirty="0"/>
              <a:t>в тім місці, де спасенні </a:t>
            </a:r>
            <a:r>
              <a:rPr lang="ru-RU" sz="4400" b="1" dirty="0" smtClean="0"/>
              <a:t>живуть</a:t>
            </a:r>
            <a:endParaRPr lang="en-US" sz="4400" b="1" dirty="0"/>
          </a:p>
          <a:p>
            <a:pPr marL="0" indent="0">
              <a:buNone/>
            </a:pPr>
            <a:r>
              <a:rPr lang="ru-RU" sz="4400" b="1" dirty="0"/>
              <a:t>Мене багаті оселі там ждуть!</a:t>
            </a:r>
            <a:endParaRPr lang="en-US" sz="4400" b="1" dirty="0"/>
          </a:p>
          <a:p>
            <a:pPr marL="0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47863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400" b="1" dirty="0" smtClean="0"/>
          </a:p>
          <a:p>
            <a:pPr marL="0" indent="0">
              <a:buNone/>
            </a:pPr>
            <a:r>
              <a:rPr lang="ru-RU" sz="4400" b="1" dirty="0" smtClean="0"/>
              <a:t>Я </a:t>
            </a:r>
            <a:r>
              <a:rPr lang="ru-RU" sz="4400" b="1" dirty="0"/>
              <a:t>маю місце там, у славній країні</a:t>
            </a:r>
            <a:r>
              <a:rPr lang="ru-RU" sz="4400" b="1" dirty="0" smtClean="0"/>
              <a:t>,</a:t>
            </a:r>
            <a:endParaRPr lang="en-US" sz="4400" dirty="0"/>
          </a:p>
          <a:p>
            <a:pPr marL="0" indent="0">
              <a:buNone/>
            </a:pPr>
            <a:r>
              <a:rPr lang="ru-RU" sz="4400" b="1" dirty="0" smtClean="0"/>
              <a:t>Де </a:t>
            </a:r>
            <a:r>
              <a:rPr lang="ru-RU" sz="4400" b="1" dirty="0"/>
              <a:t>не старіють, де вічна </a:t>
            </a:r>
            <a:r>
              <a:rPr lang="ru-RU" sz="4400" b="1" dirty="0" smtClean="0"/>
              <a:t>весна</a:t>
            </a:r>
            <a:r>
              <a:rPr lang="en-US" sz="4400" b="1" dirty="0" smtClean="0"/>
              <a:t>!</a:t>
            </a:r>
          </a:p>
          <a:p>
            <a:pPr marL="0" indent="0">
              <a:buNone/>
            </a:pPr>
            <a:r>
              <a:rPr lang="ru-RU" sz="4400" b="1" dirty="0" smtClean="0"/>
              <a:t>І </a:t>
            </a:r>
            <a:r>
              <a:rPr lang="ru-RU" sz="4400" b="1" dirty="0"/>
              <a:t>вічно буду із Ісусом я жити,</a:t>
            </a:r>
            <a:endParaRPr lang="en-US" sz="4400" dirty="0"/>
          </a:p>
          <a:p>
            <a:pPr marL="0" indent="0">
              <a:buNone/>
            </a:pPr>
            <a:r>
              <a:rPr lang="ru-RU" sz="4400" b="1" dirty="0" smtClean="0"/>
              <a:t>Коли </a:t>
            </a:r>
            <a:r>
              <a:rPr lang="ru-RU" sz="4400" b="1" dirty="0"/>
              <a:t>ввійду вже у небеса!</a:t>
            </a:r>
            <a:endParaRPr lang="en-US" sz="4400" dirty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1955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 smtClean="0"/>
              <a:t> </a:t>
            </a:r>
            <a:endParaRPr lang="en-US" sz="4400" b="1" dirty="0" smtClean="0"/>
          </a:p>
          <a:p>
            <a:pPr marL="0" indent="0">
              <a:buNone/>
            </a:pPr>
            <a:r>
              <a:rPr lang="ru-RU" sz="4400" b="1" dirty="0" smtClean="0"/>
              <a:t>Не </a:t>
            </a:r>
            <a:r>
              <a:rPr lang="ru-RU" sz="4400" b="1" dirty="0"/>
              <a:t>раз буває, що дорога моя                                                                                                                 Вже не під силу, й знемагаюся я,                                                                                                          Ще небагато, і мети досягну,                                                                                                                Шляхом спасіння я в небо ввійду.</a:t>
            </a:r>
            <a:endParaRPr lang="en-US" sz="4400" dirty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7350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400" b="1" dirty="0" smtClean="0"/>
          </a:p>
          <a:p>
            <a:pPr marL="0" indent="0">
              <a:buNone/>
            </a:pPr>
            <a:r>
              <a:rPr lang="ru-RU" sz="4400" b="1" dirty="0" smtClean="0"/>
              <a:t>Я </a:t>
            </a:r>
            <a:r>
              <a:rPr lang="ru-RU" sz="4400" b="1" dirty="0" smtClean="0"/>
              <a:t>маю місце там, у славній країні</a:t>
            </a:r>
            <a:r>
              <a:rPr lang="uk-UA" sz="4400" b="1" dirty="0" smtClean="0"/>
              <a:t>,</a:t>
            </a:r>
            <a:r>
              <a:rPr lang="en-US" sz="4400" dirty="0" smtClean="0"/>
              <a:t> </a:t>
            </a:r>
          </a:p>
          <a:p>
            <a:pPr marL="0" indent="0">
              <a:buNone/>
            </a:pPr>
            <a:r>
              <a:rPr lang="ru-RU" sz="4400" b="1" dirty="0" smtClean="0"/>
              <a:t> Де не старіють, де вічна весна!</a:t>
            </a:r>
            <a:endParaRPr lang="en-US" sz="4400" dirty="0" smtClean="0"/>
          </a:p>
          <a:p>
            <a:pPr marL="0" indent="0">
              <a:buNone/>
            </a:pPr>
            <a:r>
              <a:rPr lang="ru-RU" sz="4400" b="1" dirty="0" smtClean="0"/>
              <a:t>І вічно буду із Ісусом я жити,</a:t>
            </a:r>
            <a:endParaRPr lang="en-US" sz="4400" dirty="0" smtClean="0"/>
          </a:p>
          <a:p>
            <a:pPr marL="0" indent="0">
              <a:buNone/>
            </a:pPr>
            <a:r>
              <a:rPr lang="ru-RU" sz="4400" b="1" dirty="0" smtClean="0"/>
              <a:t>Коли ввійду вже у небеса!</a:t>
            </a:r>
            <a:endParaRPr lang="en-US" sz="4400" b="1" dirty="0" smtClean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3419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 smtClean="0"/>
              <a:t>Don't </a:t>
            </a:r>
            <a:r>
              <a:rPr lang="en-US" sz="3600" b="1" dirty="0"/>
              <a:t>think me poor or deserted or lonely</a:t>
            </a:r>
            <a:r>
              <a:rPr lang="uk-UA" sz="3600" b="1" dirty="0"/>
              <a:t>                 </a:t>
            </a:r>
            <a:r>
              <a:rPr lang="en-US" sz="3600" b="1" dirty="0" smtClean="0"/>
              <a:t>I'm </a:t>
            </a:r>
            <a:r>
              <a:rPr lang="en-US" sz="3600" b="1" dirty="0"/>
              <a:t>not discouraged I’m heaven bound</a:t>
            </a:r>
            <a:r>
              <a:rPr lang="uk-UA" sz="3600" b="1" dirty="0"/>
              <a:t>                 </a:t>
            </a: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 smtClean="0"/>
              <a:t>I'm </a:t>
            </a:r>
            <a:r>
              <a:rPr lang="en-US" sz="3600" b="1" dirty="0"/>
              <a:t>but a pilgrim in search of the city</a:t>
            </a:r>
            <a:r>
              <a:rPr lang="uk-UA" sz="3600" b="1" dirty="0"/>
              <a:t>                 </a:t>
            </a: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 smtClean="0"/>
              <a:t>I </a:t>
            </a:r>
            <a:r>
              <a:rPr lang="en-US" sz="3600" b="1" dirty="0"/>
              <a:t>want a mansion, a harp and a crown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0402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I’ve </a:t>
            </a:r>
            <a:r>
              <a:rPr lang="en-US" sz="4400" b="1" dirty="0"/>
              <a:t>got a mansion just over the hilltop     </a:t>
            </a:r>
            <a:r>
              <a:rPr lang="uk-UA" sz="4400" b="1" dirty="0"/>
              <a:t>                        </a:t>
            </a:r>
            <a:r>
              <a:rPr lang="en-US" sz="4400" b="1" dirty="0"/>
              <a:t>In that bright land where we'll never grow old </a:t>
            </a:r>
            <a:endParaRPr lang="en-US" sz="4400" b="1" dirty="0" smtClean="0"/>
          </a:p>
          <a:p>
            <a:pPr marL="0" indent="0" algn="ctr">
              <a:buNone/>
            </a:pPr>
            <a:r>
              <a:rPr lang="en-US" sz="4400" b="1" dirty="0" smtClean="0"/>
              <a:t>And </a:t>
            </a:r>
            <a:r>
              <a:rPr lang="en-US" sz="4400" b="1" dirty="0"/>
              <a:t>some day yonder we will never more wander  </a:t>
            </a:r>
            <a:r>
              <a:rPr lang="en-US" sz="4400" b="1" dirty="0" smtClean="0"/>
              <a:t>But </a:t>
            </a:r>
            <a:r>
              <a:rPr lang="en-US" sz="4400" b="1" dirty="0"/>
              <a:t>walk on streets that are purest gold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6543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400" b="1" dirty="0" smtClean="0"/>
          </a:p>
          <a:p>
            <a:pPr marL="0" indent="0">
              <a:buNone/>
            </a:pPr>
            <a:r>
              <a:rPr lang="ru-RU" sz="4400" b="1" dirty="0" smtClean="0"/>
              <a:t>Я </a:t>
            </a:r>
            <a:r>
              <a:rPr lang="ru-RU" sz="4400" b="1" dirty="0"/>
              <a:t>маю місце там, у славній країні</a:t>
            </a:r>
            <a:r>
              <a:rPr lang="uk-UA" sz="4400" b="1" dirty="0" smtClean="0"/>
              <a:t>,</a:t>
            </a:r>
            <a:r>
              <a:rPr lang="en-US" sz="4400" dirty="0" smtClean="0"/>
              <a:t> </a:t>
            </a:r>
          </a:p>
          <a:p>
            <a:pPr marL="0" indent="0">
              <a:buNone/>
            </a:pPr>
            <a:r>
              <a:rPr lang="ru-RU" sz="4400" b="1" dirty="0" smtClean="0"/>
              <a:t> </a:t>
            </a:r>
            <a:r>
              <a:rPr lang="ru-RU" sz="4400" b="1" dirty="0"/>
              <a:t>Де не старіють, де вічна весна!</a:t>
            </a:r>
            <a:endParaRPr lang="en-US" sz="4400" dirty="0"/>
          </a:p>
          <a:p>
            <a:pPr marL="0" indent="0">
              <a:buNone/>
            </a:pPr>
            <a:r>
              <a:rPr lang="ru-RU" sz="4400" b="1" dirty="0" smtClean="0"/>
              <a:t>І </a:t>
            </a:r>
            <a:r>
              <a:rPr lang="ru-RU" sz="4400" b="1" dirty="0"/>
              <a:t>вічно буду із Ісусом я жити,</a:t>
            </a:r>
            <a:endParaRPr lang="en-US" sz="4400" dirty="0"/>
          </a:p>
          <a:p>
            <a:pPr marL="0" indent="0">
              <a:buNone/>
            </a:pPr>
            <a:r>
              <a:rPr lang="ru-RU" sz="4400" b="1" dirty="0" smtClean="0"/>
              <a:t>Коли </a:t>
            </a:r>
            <a:r>
              <a:rPr lang="ru-RU" sz="4400" b="1" dirty="0"/>
              <a:t>ввійду вже у небеса</a:t>
            </a:r>
            <a:r>
              <a:rPr lang="ru-RU" sz="4400" b="1" dirty="0" smtClean="0"/>
              <a:t>!</a:t>
            </a:r>
            <a:endParaRPr lang="en-US" sz="4400" b="1" dirty="0" smtClean="0"/>
          </a:p>
          <a:p>
            <a:pPr marL="0" indent="0" algn="ctr">
              <a:buNone/>
            </a:pPr>
            <a:r>
              <a:rPr lang="en-US" sz="4400" b="1" dirty="0" smtClean="0"/>
              <a:t>*****</a:t>
            </a:r>
            <a:endParaRPr lang="en-US" sz="4400" dirty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2015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22</TotalTime>
  <Words>221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Horizon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3</cp:revision>
  <dcterms:created xsi:type="dcterms:W3CDTF">2015-02-08T23:39:53Z</dcterms:created>
  <dcterms:modified xsi:type="dcterms:W3CDTF">2015-02-16T01:21:51Z</dcterms:modified>
</cp:coreProperties>
</file>