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8AEC-17A8-4DC2-9876-BD3E5F9110E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C07A-1B7B-42B1-BFCE-E5F31C622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8AEC-17A8-4DC2-9876-BD3E5F9110E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C07A-1B7B-42B1-BFCE-E5F31C622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8AEC-17A8-4DC2-9876-BD3E5F9110E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C07A-1B7B-42B1-BFCE-E5F31C622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8AEC-17A8-4DC2-9876-BD3E5F9110E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C07A-1B7B-42B1-BFCE-E5F31C622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8AEC-17A8-4DC2-9876-BD3E5F9110E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C07A-1B7B-42B1-BFCE-E5F31C622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8AEC-17A8-4DC2-9876-BD3E5F9110E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C07A-1B7B-42B1-BFCE-E5F31C622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8AEC-17A8-4DC2-9876-BD3E5F9110E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C07A-1B7B-42B1-BFCE-E5F31C622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8AEC-17A8-4DC2-9876-BD3E5F9110E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C07A-1B7B-42B1-BFCE-E5F31C622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8AEC-17A8-4DC2-9876-BD3E5F9110E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C07A-1B7B-42B1-BFCE-E5F31C622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8AEC-17A8-4DC2-9876-BD3E5F9110E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C07A-1B7B-42B1-BFCE-E5F31C622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8AEC-17A8-4DC2-9876-BD3E5F9110E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4C07A-1B7B-42B1-BFCE-E5F31C622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58AEC-17A8-4DC2-9876-BD3E5F9110E6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4C07A-1B7B-42B1-BFCE-E5F31C6225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6150" y="-1066800"/>
            <a:ext cx="11297055" cy="792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В далекім Вифлеємі родився Божий Син, у яслах не в палаці – знайшов притулок Він.</a:t>
            </a:r>
          </a:p>
          <a:p>
            <a:pPr algn="ctr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Хор ангелів чудовий співав на небесах хвала рожденому Ісусу.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6150" y="-1066800"/>
            <a:ext cx="11297055" cy="792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Родився Спаситель, Месія, Божий Син! На цю грішну землю зійшов з небес святих.</a:t>
            </a:r>
          </a:p>
          <a:p>
            <a:pPr algn="ctr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Родився Спаситель, Месія, Божий Син! Хвала Йому повік! Алілуя!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6149" y="-914400"/>
            <a:ext cx="11079804" cy="777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У небі Богу слава, мир, спокій на землі, Благовоління людям – звучало в вишині.</a:t>
            </a:r>
          </a:p>
          <a:p>
            <a:pPr algn="ctr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І пастухи почули цю звістку на полях, І Бога прославляли в своїх серцях.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2298" y="-1282890"/>
            <a:ext cx="11605098" cy="81408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Родився Спаситель, Месія, Божий Син! На цю грішну землю зійшов з небес святих.</a:t>
            </a:r>
          </a:p>
          <a:p>
            <a:pPr algn="ctr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Родився Спаситель, Месія, Божий Син! Хвала Йому повік! Алілуя!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66800" y="-1295400"/>
            <a:ext cx="11948808" cy="838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Ісус зійшов на землю, щоб грішників спасти, Щоб радість, спокій, щастя ми всі могли знайти. </a:t>
            </a:r>
          </a:p>
          <a:p>
            <a:pPr algn="ctr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Ми любимо Ісуса, рожденого Христа. Нехай завжди звучить Йому хвала.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0" y="-914400"/>
            <a:ext cx="11731557" cy="822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Родився Спаситель, Месія, Божий Син! На цю грішну землю зійшов з небес святих.</a:t>
            </a:r>
          </a:p>
          <a:p>
            <a:pPr algn="ctr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Родився Спаситель, Месія, Божий Син! Хвала Йому повік! Алілуя!</a:t>
            </a:r>
          </a:p>
          <a:p>
            <a:pPr algn="ctr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*****</a:t>
            </a:r>
            <a:endParaRPr lang="en-US" sz="4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187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3</cp:revision>
  <dcterms:created xsi:type="dcterms:W3CDTF">2016-12-18T23:21:19Z</dcterms:created>
  <dcterms:modified xsi:type="dcterms:W3CDTF">2016-12-18T23:42:04Z</dcterms:modified>
</cp:coreProperties>
</file>