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45D4B01-9FAA-4AC9-9EAA-E779A58D7DF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7315754-8D34-4D8E-863B-4793D141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smtClean="0"/>
              <a:t>В </a:t>
            </a:r>
            <a:r>
              <a:rPr lang="ru-RU" sz="4000" b="1" dirty="0" smtClean="0"/>
              <a:t>Твоєму домі, Господи, приємно бути </a:t>
            </a:r>
            <a:br>
              <a:rPr lang="ru-RU" sz="4000" b="1" dirty="0" smtClean="0"/>
            </a:br>
            <a:r>
              <a:rPr lang="ru-RU" sz="4000" b="1" dirty="0" smtClean="0"/>
              <a:t>І серцем прагну лиш до Тебе я, </a:t>
            </a:r>
            <a:br>
              <a:rPr lang="ru-RU" sz="4000" b="1" dirty="0" smtClean="0"/>
            </a:br>
            <a:r>
              <a:rPr lang="ru-RU" sz="4000" b="1" dirty="0" smtClean="0"/>
              <a:t>В присутності Твоїй завжди знаходжу спокій, </a:t>
            </a:r>
            <a:br>
              <a:rPr lang="ru-RU" sz="4000" b="1" dirty="0" smtClean="0"/>
            </a:br>
            <a:r>
              <a:rPr lang="ru-RU" sz="4000" b="1" dirty="0" smtClean="0"/>
              <a:t>У тіні Твоїх крил співаю я.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8369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Краще з Тобою день один, </a:t>
            </a:r>
            <a:br>
              <a:rPr lang="ru-RU" sz="4000" b="1" dirty="0" smtClean="0"/>
            </a:br>
            <a:r>
              <a:rPr lang="ru-RU" sz="4000" b="1" dirty="0" smtClean="0"/>
              <a:t>Тільки з Тобою в Твоїм домі, </a:t>
            </a:r>
            <a:br>
              <a:rPr lang="ru-RU" sz="4000" b="1" dirty="0" smtClean="0"/>
            </a:br>
            <a:r>
              <a:rPr lang="ru-RU" sz="4000" b="1" dirty="0" smtClean="0"/>
              <a:t>Краще з Тобою день один, </a:t>
            </a:r>
            <a:br>
              <a:rPr lang="ru-RU" sz="4000" b="1" dirty="0" smtClean="0"/>
            </a:br>
            <a:r>
              <a:rPr lang="ru-RU" sz="4000" b="1" dirty="0" smtClean="0"/>
              <a:t>Ніж сотні будь-де. </a:t>
            </a:r>
            <a:r>
              <a:rPr lang="ru-RU" sz="4000" dirty="0" smtClean="0"/>
              <a:t>(2р.)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893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endParaRPr lang="ru-RU" sz="4000" b="1" dirty="0"/>
          </a:p>
          <a:p>
            <a:pPr marL="0" indent="0" algn="ctr">
              <a:buNone/>
            </a:pPr>
            <a:r>
              <a:rPr lang="ru-RU" sz="4000" b="1" dirty="0" smtClean="0"/>
              <a:t>Побачити красу Твою, </a:t>
            </a:r>
            <a:br>
              <a:rPr lang="ru-RU" sz="4000" b="1" dirty="0" smtClean="0"/>
            </a:br>
            <a:r>
              <a:rPr lang="ru-RU" sz="4000" b="1" dirty="0" smtClean="0"/>
              <a:t>Господь бажаю, </a:t>
            </a:r>
            <a:br>
              <a:rPr lang="ru-RU" sz="4000" b="1" dirty="0" smtClean="0"/>
            </a:br>
            <a:r>
              <a:rPr lang="ru-RU" sz="4000" b="1" dirty="0" smtClean="0"/>
              <a:t>Знайти Тебе, де слава Твоя є.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1872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endParaRPr lang="ru-RU" sz="4000" b="1" dirty="0"/>
          </a:p>
          <a:p>
            <a:pPr marL="0" indent="0" algn="ctr">
              <a:buNone/>
            </a:pPr>
            <a:r>
              <a:rPr lang="ru-RU" sz="4000" b="1" dirty="0" smtClean="0"/>
              <a:t>Краще з Тобою день один, </a:t>
            </a:r>
            <a:br>
              <a:rPr lang="ru-RU" sz="4000" b="1" dirty="0" smtClean="0"/>
            </a:br>
            <a:r>
              <a:rPr lang="ru-RU" sz="4000" b="1" dirty="0" smtClean="0"/>
              <a:t>Тільки з Тобою в Твоїм домі, </a:t>
            </a:r>
            <a:br>
              <a:rPr lang="ru-RU" sz="4000" b="1" dirty="0" smtClean="0"/>
            </a:br>
            <a:r>
              <a:rPr lang="ru-RU" sz="4000" b="1" dirty="0" smtClean="0"/>
              <a:t>Краще з Тобою день один, </a:t>
            </a:r>
            <a:br>
              <a:rPr lang="ru-RU" sz="4000" b="1" dirty="0" smtClean="0"/>
            </a:br>
            <a:r>
              <a:rPr lang="ru-RU" sz="4000" b="1" dirty="0" smtClean="0"/>
              <a:t>Ніж сотні будь де. </a:t>
            </a:r>
            <a:r>
              <a:rPr lang="ru-RU" sz="4000" dirty="0" smtClean="0"/>
              <a:t>(2р.)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032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Б</a:t>
            </a:r>
            <a:r>
              <a:rPr lang="ru-RU" sz="4000" b="1" dirty="0" smtClean="0"/>
              <a:t>ажаю всім єством Тебе я, Бог Живий, </a:t>
            </a:r>
            <a:br>
              <a:rPr lang="ru-RU" sz="4000" b="1" dirty="0" smtClean="0"/>
            </a:br>
            <a:r>
              <a:rPr lang="ru-RU" sz="4000" b="1" dirty="0" smtClean="0"/>
              <a:t>Твій Дух - вода душі моїй, </a:t>
            </a:r>
            <a:br>
              <a:rPr lang="ru-RU" sz="4000" b="1" dirty="0" smtClean="0"/>
            </a:br>
            <a:r>
              <a:rPr lang="ru-RU" sz="4000" b="1" dirty="0" smtClean="0"/>
              <a:t>О, Господи, прошу, прийди до мене знов, </a:t>
            </a:r>
            <a:br>
              <a:rPr lang="ru-RU" sz="4000" b="1" dirty="0" smtClean="0"/>
            </a:br>
            <a:r>
              <a:rPr lang="ru-RU" sz="4000" b="1" dirty="0" smtClean="0"/>
              <a:t>І стану блище я до Тебе, мій Господь.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962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endParaRPr lang="ru-RU" sz="4000" b="1" dirty="0"/>
          </a:p>
          <a:p>
            <a:pPr marL="0" indent="0" algn="ctr">
              <a:buNone/>
            </a:pPr>
            <a:r>
              <a:rPr lang="ru-RU" sz="4000" b="1" dirty="0" smtClean="0"/>
              <a:t>Краще з Тобою день один, </a:t>
            </a:r>
            <a:br>
              <a:rPr lang="ru-RU" sz="4000" b="1" dirty="0" smtClean="0"/>
            </a:br>
            <a:r>
              <a:rPr lang="ru-RU" sz="4000" b="1" dirty="0" smtClean="0"/>
              <a:t>Тільки з Тобою в Твоїм домі, </a:t>
            </a:r>
            <a:br>
              <a:rPr lang="ru-RU" sz="4000" b="1" dirty="0" smtClean="0"/>
            </a:br>
            <a:r>
              <a:rPr lang="ru-RU" sz="4000" b="1" dirty="0" smtClean="0"/>
              <a:t>Краще з Тобою день один, </a:t>
            </a:r>
            <a:br>
              <a:rPr lang="ru-RU" sz="4000" b="1" dirty="0" smtClean="0"/>
            </a:br>
            <a:r>
              <a:rPr lang="ru-RU" sz="4000" b="1" dirty="0" smtClean="0"/>
              <a:t>Ніж сотні будь де. </a:t>
            </a:r>
            <a:r>
              <a:rPr lang="ru-RU" sz="4000" dirty="0" smtClean="0"/>
              <a:t>(2р.)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*****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2923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</TotalTime>
  <Words>34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2016-03-06T19:02:38Z</dcterms:created>
  <dcterms:modified xsi:type="dcterms:W3CDTF">2018-04-08T21:02:22Z</dcterms:modified>
</cp:coreProperties>
</file>