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96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В Вифлеємі новина, Діва Сина породила, 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//: У яселках, де ягнята породила Діва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мати, Марія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. ://2р.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Положила на сіні В Вифлеємській тій яскині;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 //: Божий Син явився в тілі. Він лежить тепер на сіні –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                                             це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диво! ://2р.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Слава Божа і хвала У вертепі днесь настала: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//: З неба ангели злітають: 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Слава в вишніх – все співають – Мир землі!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”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 ://2р.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Серед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темної ночі Дивне світло б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є у очі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//: Ясна зоря засвітила</a:t>
            </a:r>
            <a:r>
              <a:rPr lang="uk-UA" sz="4800" smtClean="0">
                <a:latin typeface="Arial" pitchFamily="34" charset="0"/>
                <a:cs typeface="Arial" pitchFamily="34" charset="0"/>
              </a:rPr>
              <a:t>, </a:t>
            </a:r>
            <a:r>
              <a:rPr lang="uk-UA" sz="4800" smtClean="0">
                <a:latin typeface="Arial" pitchFamily="34" charset="0"/>
                <a:cs typeface="Arial" pitchFamily="34" charset="0"/>
              </a:rPr>
              <a:t>                                         де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Дитятко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                                             породила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Марія. ://2.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Недалеко пастирі Пасли стадо в долині.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//: До вертепу прибігають і з Дитятком тут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                                                                вітають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Марію. ://2р.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На коліна припадають, Народженного вітають. 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//: Ми також Христа прославмо, за Різдво хвалу складаймо Отцеві! ://2р.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*****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4">
      <a:dk1>
        <a:sysClr val="windowText" lastClr="000000"/>
      </a:dk1>
      <a:lt1>
        <a:sysClr val="window" lastClr="FFFFFF"/>
      </a:lt1>
      <a:dk2>
        <a:srgbClr val="0F243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88</TotalTime>
  <Words>148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11</cp:revision>
  <dcterms:created xsi:type="dcterms:W3CDTF">2017-03-26T06:32:04Z</dcterms:created>
  <dcterms:modified xsi:type="dcterms:W3CDTF">2017-12-20T00:19:56Z</dcterms:modified>
</cp:coreProperties>
</file>