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05B2-F1A2-40F0-BFD8-E901FC895491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C5D6-0280-49ED-9071-1AA843861A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05B2-F1A2-40F0-BFD8-E901FC895491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C5D6-0280-49ED-9071-1AA843861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05B2-F1A2-40F0-BFD8-E901FC895491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C5D6-0280-49ED-9071-1AA843861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05B2-F1A2-40F0-BFD8-E901FC895491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C5D6-0280-49ED-9071-1AA843861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05B2-F1A2-40F0-BFD8-E901FC895491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7E5C5D6-0280-49ED-9071-1AA843861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05B2-F1A2-40F0-BFD8-E901FC895491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C5D6-0280-49ED-9071-1AA843861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05B2-F1A2-40F0-BFD8-E901FC895491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C5D6-0280-49ED-9071-1AA843861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05B2-F1A2-40F0-BFD8-E901FC895491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C5D6-0280-49ED-9071-1AA843861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05B2-F1A2-40F0-BFD8-E901FC895491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C5D6-0280-49ED-9071-1AA843861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05B2-F1A2-40F0-BFD8-E901FC895491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C5D6-0280-49ED-9071-1AA843861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05B2-F1A2-40F0-BFD8-E901FC895491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C5D6-0280-49ED-9071-1AA843861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23005B2-F1A2-40F0-BFD8-E901FC895491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7E5C5D6-0280-49ED-9071-1AA843861A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uk-UA" sz="4400" b="1" dirty="0" smtClean="0"/>
              <a:t>В </a:t>
            </a:r>
            <a:r>
              <a:rPr lang="uk-UA" sz="4400" b="1" dirty="0"/>
              <a:t>Божий Дім зібрались ми, щоб поклонитися Христу Царю</a:t>
            </a:r>
            <a:r>
              <a:rPr lang="uk-UA" sz="4400" b="1" dirty="0" smtClean="0"/>
              <a:t>!</a:t>
            </a:r>
            <a:r>
              <a:rPr lang="en-US" sz="4400" b="1" dirty="0" smtClean="0"/>
              <a:t> /2</a:t>
            </a:r>
            <a:r>
              <a:rPr lang="uk-UA" sz="4400" b="1" dirty="0" smtClean="0"/>
              <a:t>р.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 smtClean="0"/>
              <a:t>В </a:t>
            </a:r>
            <a:r>
              <a:rPr lang="uk-UA" sz="4400" b="1" dirty="0"/>
              <a:t>Божий Дім зібрались ми, щоб поклонитися Спасителю Христу!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Слава Господу! 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Заспіваю </a:t>
            </a:r>
            <a:r>
              <a:rPr lang="uk-UA" sz="4400" b="1" dirty="0"/>
              <a:t>Господу пісню нову.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Очі віри здійму, силою Його живу.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Добре Богу служить, Ім'я Його хвалить,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Смуток свій відкривать, серцем знову воскресать.</a:t>
            </a:r>
            <a:endParaRPr lang="en-US" sz="4400" b="1" dirty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Осанна</a:t>
            </a:r>
            <a:r>
              <a:rPr lang="uk-UA" sz="4400" b="1" dirty="0"/>
              <a:t>! Осанна! Піднеси свій голос, хай хвала бринить!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Осанна! Осанна! Земле вся, співай Царю царів.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Святий Боже, Святий Боже, Святий Боже хвала Тобі.</a:t>
            </a:r>
            <a:endParaRPr lang="en-US" sz="4400" b="1" dirty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Заспіваю </a:t>
            </a:r>
            <a:r>
              <a:rPr lang="uk-UA" sz="4400" b="1" dirty="0"/>
              <a:t>Господу пісню нову.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Очі віри здійму, силою Його живу.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Добре Богу служить, Ім'я Його хвалить,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Смуток свій відкривать, серцем знову воскресать.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Святий </a:t>
            </a:r>
            <a:r>
              <a:rPr lang="uk-UA" sz="4400" b="1" dirty="0"/>
              <a:t>Боже, Святий Боже, Святий Боже хвала Тобі.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Осанна! Осанна! Піднеси свій голос, хай хвала бринить!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Осанна! Осанна! Земле вся, співай Царю царів.</a:t>
            </a:r>
            <a:endParaRPr lang="en-US" sz="4400" b="1" dirty="0"/>
          </a:p>
          <a:p>
            <a:pPr algn="ctr">
              <a:buNone/>
            </a:pPr>
            <a:r>
              <a:rPr lang="uk-UA" sz="4400" b="1" dirty="0"/>
              <a:t> </a:t>
            </a:r>
            <a:endParaRPr lang="en-US" sz="4400" b="1" dirty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4000" b="1" dirty="0"/>
              <a:t>Заспіваймо </a:t>
            </a:r>
            <a:r>
              <a:rPr lang="uk-UA" sz="4000" b="1" dirty="0" smtClean="0"/>
              <a:t>Господу, Заспіваймо Господу, Заспіваймо Господу, Алилуя</a:t>
            </a:r>
            <a:r>
              <a:rPr lang="uk-UA" sz="4000" b="1" dirty="0"/>
              <a:t>, Алилуя Богу честь, </a:t>
            </a:r>
            <a:r>
              <a:rPr lang="uk-UA" sz="4000" b="1" dirty="0" smtClean="0"/>
              <a:t>хвала!</a:t>
            </a:r>
          </a:p>
          <a:p>
            <a:endParaRPr lang="uk-UA" sz="4000" b="1" dirty="0" smtClean="0"/>
          </a:p>
          <a:p>
            <a:endParaRPr lang="uk-UA" sz="4000" b="1" dirty="0"/>
          </a:p>
          <a:p>
            <a:pPr algn="r">
              <a:buNone/>
            </a:pPr>
            <a:r>
              <a:rPr lang="uk-UA" sz="4000" b="1" dirty="0"/>
              <a:t>Святий Боже, Святий Боже</a:t>
            </a:r>
            <a:r>
              <a:rPr lang="uk-UA" sz="4000" b="1" dirty="0" smtClean="0"/>
              <a:t>,              </a:t>
            </a:r>
            <a:r>
              <a:rPr lang="uk-UA" sz="4000" b="1" dirty="0"/>
              <a:t>Святий Боже хвала Тобі</a:t>
            </a:r>
            <a:r>
              <a:rPr lang="uk-UA" sz="4000" b="1" dirty="0" smtClean="0"/>
              <a:t>.</a:t>
            </a:r>
          </a:p>
          <a:p>
            <a:pPr algn="r">
              <a:buNone/>
            </a:pPr>
            <a:endParaRPr lang="en-US" sz="4000" b="1" dirty="0"/>
          </a:p>
          <a:p>
            <a:pPr algn="ctr">
              <a:buNone/>
            </a:pPr>
            <a:r>
              <a:rPr lang="uk-UA" sz="4000" b="1" dirty="0"/>
              <a:t>Алилуя, Алилуя Богу честь, хвала</a:t>
            </a:r>
            <a:r>
              <a:rPr lang="uk-UA" sz="4000" b="1" dirty="0" smtClean="0"/>
              <a:t>!</a:t>
            </a:r>
          </a:p>
          <a:p>
            <a:pPr algn="ctr">
              <a:buNone/>
            </a:pPr>
            <a:r>
              <a:rPr lang="uk-UA" sz="4000" b="1" dirty="0" smtClean="0"/>
              <a:t>*****</a:t>
            </a:r>
            <a:endParaRPr lang="en-US" sz="4000" b="1" dirty="0"/>
          </a:p>
          <a:p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</TotalTime>
  <Words>192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3</cp:revision>
  <dcterms:created xsi:type="dcterms:W3CDTF">2017-04-09T06:49:26Z</dcterms:created>
  <dcterms:modified xsi:type="dcterms:W3CDTF">2017-04-09T07:09:15Z</dcterms:modified>
</cp:coreProperties>
</file>