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2EE4-8043-46AE-8004-75DB53DF9E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4CBD-F9A9-4670-98EF-6DFD9EE2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2EE4-8043-46AE-8004-75DB53DF9E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4CBD-F9A9-4670-98EF-6DFD9EE2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2EE4-8043-46AE-8004-75DB53DF9E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4CBD-F9A9-4670-98EF-6DFD9EE2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2EE4-8043-46AE-8004-75DB53DF9E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4CBD-F9A9-4670-98EF-6DFD9EE2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2EE4-8043-46AE-8004-75DB53DF9E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4CBD-F9A9-4670-98EF-6DFD9EE2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2EE4-8043-46AE-8004-75DB53DF9E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4CBD-F9A9-4670-98EF-6DFD9EE2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2EE4-8043-46AE-8004-75DB53DF9E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4CBD-F9A9-4670-98EF-6DFD9EE2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2EE4-8043-46AE-8004-75DB53DF9E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4CBD-F9A9-4670-98EF-6DFD9EE2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2EE4-8043-46AE-8004-75DB53DF9E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4CBD-F9A9-4670-98EF-6DFD9EE2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2EE4-8043-46AE-8004-75DB53DF9E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4CBD-F9A9-4670-98EF-6DFD9EE26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2EE4-8043-46AE-8004-75DB53DF9E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2D4CBD-F9A9-4670-98EF-6DFD9EE268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812EE4-8043-46AE-8004-75DB53DF9E1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2D4CBD-F9A9-4670-98EF-6DFD9EE268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endParaRPr lang="en-US" sz="4400" smtClean="0"/>
          </a:p>
          <a:p>
            <a:pPr marL="0" indent="0" algn="ctr">
              <a:buNone/>
            </a:pPr>
            <a:r>
              <a:rPr lang="uk-UA" sz="4400" smtClean="0"/>
              <a:t>Боже </a:t>
            </a:r>
            <a:r>
              <a:rPr lang="uk-UA" sz="4400" dirty="0" smtClean="0"/>
              <a:t>наш! Даруй народам мир святий на всій землі. </a:t>
            </a:r>
          </a:p>
          <a:p>
            <a:pPr marL="0" indent="0" algn="ctr">
              <a:buNone/>
            </a:pPr>
            <a:r>
              <a:rPr lang="uk-UA" sz="4400" dirty="0" smtClean="0"/>
              <a:t>// Поклади кінець тривогам, дай спокійні дні. //2р.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59704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Боже дай народам щастя, благодать і доброту.</a:t>
            </a:r>
          </a:p>
          <a:p>
            <a:pPr marL="0" indent="0" algn="ctr">
              <a:buNone/>
            </a:pPr>
            <a:r>
              <a:rPr lang="uk-UA" sz="4400" dirty="0" smtClean="0"/>
              <a:t>// Заміни незгоду всюди на любов святу.//2р.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65855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Спасе наш веди народи, до Голгофського хреста. </a:t>
            </a:r>
          </a:p>
          <a:p>
            <a:pPr marL="0" indent="0" algn="ctr">
              <a:buNone/>
            </a:pPr>
            <a:r>
              <a:rPr lang="uk-UA" sz="4400" dirty="0" smtClean="0"/>
              <a:t>// Де за всіх була пролита кров Твоя свята. //2р.</a:t>
            </a:r>
          </a:p>
          <a:p>
            <a:pPr marL="0" indent="0" algn="ctr">
              <a:buNone/>
            </a:pPr>
            <a:r>
              <a:rPr lang="uk-UA" sz="4400" dirty="0" smtClean="0"/>
              <a:t>*****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498063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65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Slide 1</vt:lpstr>
      <vt:lpstr>Slide 2</vt:lpstr>
      <vt:lpstr>Slide 3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2014-06-22T23:03:48Z</dcterms:created>
  <dcterms:modified xsi:type="dcterms:W3CDTF">2018-04-08T07:55:18Z</dcterms:modified>
</cp:coreProperties>
</file>