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8" y="-7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5C494-0D5F-470B-802A-9C3EE59D59E9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65812-0B0F-4815-B6FC-90A39369D3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5C494-0D5F-470B-802A-9C3EE59D59E9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65812-0B0F-4815-B6FC-90A39369D3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5C494-0D5F-470B-802A-9C3EE59D59E9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65812-0B0F-4815-B6FC-90A39369D3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5C494-0D5F-470B-802A-9C3EE59D59E9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65812-0B0F-4815-B6FC-90A39369D3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5C494-0D5F-470B-802A-9C3EE59D59E9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65812-0B0F-4815-B6FC-90A39369D3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5C494-0D5F-470B-802A-9C3EE59D59E9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65812-0B0F-4815-B6FC-90A39369D3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5C494-0D5F-470B-802A-9C3EE59D59E9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65812-0B0F-4815-B6FC-90A39369D3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5C494-0D5F-470B-802A-9C3EE59D59E9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65812-0B0F-4815-B6FC-90A39369D3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5C494-0D5F-470B-802A-9C3EE59D59E9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65812-0B0F-4815-B6FC-90A39369D3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5C494-0D5F-470B-802A-9C3EE59D59E9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65812-0B0F-4815-B6FC-90A39369D3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5C494-0D5F-470B-802A-9C3EE59D59E9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65812-0B0F-4815-B6FC-90A39369D3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A15C494-0D5F-470B-802A-9C3EE59D59E9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6665812-0B0F-4815-B6FC-90A39369D38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dirty="0" smtClean="0"/>
          </a:p>
          <a:p>
            <a:pPr marL="0" indent="0" algn="ctr">
              <a:buNone/>
            </a:pPr>
            <a:r>
              <a:rPr lang="uk-UA" sz="4400" smtClean="0"/>
              <a:t>Боже </a:t>
            </a:r>
            <a:r>
              <a:rPr lang="uk-UA" sz="4400" dirty="0" smtClean="0"/>
              <a:t>мій, Ти знаєш всі печалі, скорботи й сльози бачиш на землі.</a:t>
            </a:r>
          </a:p>
          <a:p>
            <a:pPr marL="0" indent="0" algn="ctr">
              <a:buNone/>
            </a:pPr>
            <a:r>
              <a:rPr lang="uk-UA" sz="4400" dirty="0" smtClean="0"/>
              <a:t>Чуєш голос тих, хто повертали, до Тебе в горі погляди свої.</a:t>
            </a:r>
          </a:p>
        </p:txBody>
      </p:sp>
    </p:spTree>
    <p:extLst>
      <p:ext uri="{BB962C8B-B14F-4D97-AF65-F5344CB8AC3E}">
        <p14:creationId xmlns:p14="http://schemas.microsoft.com/office/powerpoint/2010/main" xmlns="" val="3473626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4200" dirty="0" smtClean="0"/>
              <a:t>/: Я прагну все туди, де вже немає зла; В серці запали любов Твою, моє життя, Тобі я віддаю. /2р.</a:t>
            </a:r>
          </a:p>
          <a:p>
            <a:pPr marL="0" indent="0">
              <a:buNone/>
            </a:pPr>
            <a:endParaRPr lang="uk-UA" sz="4400" dirty="0" smtClean="0"/>
          </a:p>
          <a:p>
            <a:pPr marL="0" indent="0" algn="r">
              <a:buNone/>
            </a:pPr>
            <a:r>
              <a:rPr lang="uk-UA" sz="4400" i="1" dirty="0" smtClean="0"/>
              <a:t>/: Я за тебе прагну все віддать, і за правду до кінця стоять. Серцем всім до Тебе Боже, рвусь, Ти почуй коли Тобі молюсь. /2р.</a:t>
            </a:r>
            <a:endParaRPr lang="en-US" sz="4400" i="1" dirty="0"/>
          </a:p>
        </p:txBody>
      </p:sp>
    </p:spTree>
    <p:extLst>
      <p:ext uri="{BB962C8B-B14F-4D97-AF65-F5344CB8AC3E}">
        <p14:creationId xmlns:p14="http://schemas.microsoft.com/office/powerpoint/2010/main" xmlns="" val="4087739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dirty="0" smtClean="0"/>
          </a:p>
          <a:p>
            <a:pPr marL="0" indent="0" algn="ctr">
              <a:buNone/>
            </a:pPr>
            <a:r>
              <a:rPr lang="uk-UA" sz="4400" dirty="0" smtClean="0"/>
              <a:t>Все що в світі без Тебе в тім я, (</a:t>
            </a:r>
            <a:r>
              <a:rPr lang="uk-UA" sz="4400" i="1" dirty="0" smtClean="0"/>
              <a:t>Господи, не знайду</a:t>
            </a:r>
            <a:r>
              <a:rPr lang="uk-UA" sz="4400" dirty="0" smtClean="0"/>
              <a:t>) Не знаходжу мети для життя, (</a:t>
            </a:r>
            <a:r>
              <a:rPr lang="uk-UA" sz="4400" i="1" dirty="0" smtClean="0"/>
              <a:t>для життя</a:t>
            </a:r>
            <a:r>
              <a:rPr lang="uk-UA" sz="4400" dirty="0" smtClean="0"/>
              <a:t>) І молитву мою я до Тебе несу, бо в Тобі надія вся моя.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302184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dirty="0" smtClean="0"/>
          </a:p>
          <a:p>
            <a:pPr marL="0" indent="0" algn="ctr">
              <a:buNone/>
            </a:pPr>
            <a:r>
              <a:rPr lang="uk-UA" sz="4400" dirty="0" smtClean="0"/>
              <a:t>Ти мене захистить поспіши, (</a:t>
            </a:r>
            <a:r>
              <a:rPr lang="uk-UA" sz="4400" i="1" dirty="0" smtClean="0"/>
              <a:t>поспіши, і яви</a:t>
            </a:r>
            <a:r>
              <a:rPr lang="uk-UA" sz="4400" dirty="0" smtClean="0"/>
              <a:t>) і яви Свою міць, Господи. (</a:t>
            </a:r>
            <a:r>
              <a:rPr lang="uk-UA" sz="4400" i="1" dirty="0" smtClean="0"/>
              <a:t>Господи</a:t>
            </a:r>
            <a:r>
              <a:rPr lang="uk-UA" sz="4400" dirty="0" smtClean="0"/>
              <a:t>) Ти на клич поспіши і дай спокій душі, бо в Тобі надія вся моя.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1945773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uk-UA" sz="4400" dirty="0" smtClean="0"/>
          </a:p>
          <a:p>
            <a:pPr marL="0" indent="0">
              <a:buNone/>
            </a:pPr>
            <a:r>
              <a:rPr lang="uk-UA" sz="4400" dirty="0" smtClean="0"/>
              <a:t>/: Весь холод життєвий о, Боже, розвій і ніжною ласкою серце зігрій! /2р.</a:t>
            </a:r>
          </a:p>
          <a:p>
            <a:pPr marL="0" indent="0">
              <a:buNone/>
            </a:pPr>
            <a:endParaRPr lang="uk-UA" sz="4400" dirty="0"/>
          </a:p>
          <a:p>
            <a:pPr marL="0" indent="0" algn="r">
              <a:buNone/>
            </a:pPr>
            <a:r>
              <a:rPr lang="uk-UA" sz="4400" dirty="0" smtClean="0"/>
              <a:t>/: Холод весь, у житті, Боже мій, Сам розвій, ніжною, ласкою, серце зігрій! /2р.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28373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4000" dirty="0" smtClean="0"/>
              <a:t>/: І радість замість плачу Ти дав, Господь, мені Радість, тепер я славить буду заспіваю Тобі з торжеством! /2р.</a:t>
            </a:r>
          </a:p>
          <a:p>
            <a:pPr marL="0" indent="0">
              <a:buNone/>
            </a:pPr>
            <a:endParaRPr lang="uk-UA" sz="4000" dirty="0" smtClean="0"/>
          </a:p>
          <a:p>
            <a:pPr marL="0" indent="0" algn="r">
              <a:buNone/>
            </a:pPr>
            <a:r>
              <a:rPr lang="uk-UA" sz="4000" dirty="0" smtClean="0"/>
              <a:t>/: І радість замість плачу мені дав, дав, дав, радість мені дав, знову славить, славить буду я заспіваю Тобі з торжеством! /2р.</a:t>
            </a:r>
          </a:p>
          <a:p>
            <a:pPr marL="0" indent="0" algn="ctr">
              <a:buNone/>
            </a:pPr>
            <a:r>
              <a:rPr lang="uk-UA" sz="4000" dirty="0" smtClean="0"/>
              <a:t>*****</a:t>
            </a:r>
          </a:p>
          <a:p>
            <a:pPr marL="0" indent="0">
              <a:buNone/>
            </a:pPr>
            <a:endParaRPr lang="uk-UA" sz="4000" dirty="0"/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414521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91</TotalTime>
  <Words>263</Words>
  <Application>Microsoft Office PowerPoint</Application>
  <PresentationFormat>On-screen Show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Slipstream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Dima</cp:lastModifiedBy>
  <cp:revision>7</cp:revision>
  <dcterms:created xsi:type="dcterms:W3CDTF">2016-09-11T04:39:47Z</dcterms:created>
  <dcterms:modified xsi:type="dcterms:W3CDTF">2018-04-08T07:55:21Z</dcterms:modified>
</cp:coreProperties>
</file>