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2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-228600"/>
            <a:ext cx="89154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Боже Мій, Боже Мій! Ти для чого Мене залишив?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Якщо воля Твоя, хай мине Мене чаша ця. 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Та, Отче, не Моя, а хай буде воля Твоя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52400"/>
            <a:ext cx="8915400" cy="6400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4600" dirty="0" smtClean="0">
                <a:latin typeface="Arial" pitchFamily="34" charset="0"/>
                <a:cs typeface="Arial" pitchFamily="34" charset="0"/>
              </a:rPr>
              <a:t>Коли прийшли Ісуса взяти, Юда прийшов на Христа показати.</a:t>
            </a:r>
          </a:p>
          <a:p>
            <a:pPr>
              <a:buNone/>
            </a:pPr>
            <a:r>
              <a:rPr lang="uk-UA" sz="4600" dirty="0" smtClean="0">
                <a:latin typeface="Arial" pitchFamily="34" charset="0"/>
                <a:cs typeface="Arial" pitchFamily="34" charset="0"/>
              </a:rPr>
              <a:t>Ось видається, Кров невинна</a:t>
            </a:r>
          </a:p>
          <a:p>
            <a:pPr algn="r">
              <a:buNone/>
            </a:pPr>
            <a:r>
              <a:rPr lang="uk-UA" sz="4600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Ось видається</a:t>
            </a:r>
            <a:r>
              <a:rPr lang="uk-UA" sz="4600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uk-UA" sz="4600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4600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ось </a:t>
            </a:r>
            <a:r>
              <a:rPr lang="uk-UA" sz="4600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видається,</a:t>
            </a:r>
            <a:r>
              <a:rPr lang="uk-UA" sz="4600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uk-UA" sz="4600" dirty="0" smtClean="0">
                <a:latin typeface="Arial" pitchFamily="34" charset="0"/>
                <a:cs typeface="Arial" pitchFamily="34" charset="0"/>
              </a:rPr>
              <a:t>Кров невинна за людей,                              за людей.</a:t>
            </a:r>
            <a:endParaRPr lang="en-US" sz="46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smtClean="0">
                <a:latin typeface="Arial" pitchFamily="34" charset="0"/>
                <a:cs typeface="Arial" pitchFamily="34" charset="0"/>
              </a:rPr>
              <a:t>  Син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Божий на хресті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помер, Син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Божий на хресті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помер, Син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Божий на хресті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помер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за людей.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uk-UA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228600"/>
            <a:ext cx="89154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За людей віддав життя.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На хресті, на хресті, на хресті віддав життя.</a:t>
            </a:r>
          </a:p>
          <a:p>
            <a:pPr algn="r">
              <a:buNone/>
            </a:pPr>
            <a:r>
              <a:rPr lang="uk-UA" sz="4800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На хресті Христос віддав життя.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За провини людей.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44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304800"/>
            <a:ext cx="8915400" cy="6553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Ось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видається, Кров невинна</a:t>
            </a:r>
          </a:p>
          <a:p>
            <a:pPr algn="r">
              <a:buNone/>
            </a:pPr>
            <a:r>
              <a:rPr lang="uk-UA" sz="4800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Ось видається, ось видається, 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Кров невинна за людей, за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людей.</a:t>
            </a:r>
          </a:p>
          <a:p>
            <a:pPr algn="ctr"/>
            <a:r>
              <a:rPr lang="uk-UA" sz="4800" dirty="0" smtClean="0">
                <a:latin typeface="Arial" pitchFamily="34" charset="0"/>
                <a:cs typeface="Arial" pitchFamily="34" charset="0"/>
              </a:rPr>
              <a:t>Син Божий на хресті помер, Син Божий на хресті помер, Син Божий на хресті помер                          за людей.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lang="uk-UA" sz="4800" spc="30" dirty="0" smtClean="0">
                <a:latin typeface="Arial" pitchFamily="34" charset="0"/>
                <a:cs typeface="Arial" pitchFamily="34" charset="0"/>
              </a:rPr>
              <a:t>*****</a:t>
            </a:r>
            <a:endParaRPr kumimoji="0" lang="en-US" sz="48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4">
      <a:dk1>
        <a:sysClr val="windowText" lastClr="000000"/>
      </a:dk1>
      <a:lt1>
        <a:sysClr val="window" lastClr="FFFFFF"/>
      </a:lt1>
      <a:dk2>
        <a:srgbClr val="0F243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169</TotalTime>
  <Words>155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Horizon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21</cp:revision>
  <dcterms:created xsi:type="dcterms:W3CDTF">2017-03-26T06:32:04Z</dcterms:created>
  <dcterms:modified xsi:type="dcterms:W3CDTF">2018-03-03T17:26:36Z</dcterms:modified>
</cp:coreProperties>
</file>