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381000"/>
            <a:ext cx="8915400" cy="7010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b="1" dirty="0" smtClean="0"/>
          </a:p>
          <a:p>
            <a:pPr algn="ctr">
              <a:buNone/>
            </a:pPr>
            <a:r>
              <a:rPr lang="ru-RU" sz="4800" dirty="0" smtClean="0">
                <a:latin typeface="+mj-lt"/>
              </a:rPr>
              <a:t>Боже, Тобі в піснях щиру хвалу несем.</a:t>
            </a:r>
            <a:r>
              <a:rPr lang="en-US" sz="4800" dirty="0" smtClean="0">
                <a:latin typeface="+mj-lt"/>
              </a:rPr>
              <a:t> </a:t>
            </a:r>
            <a:r>
              <a:rPr lang="ru-RU" sz="4800" dirty="0" smtClean="0">
                <a:latin typeface="+mj-lt"/>
              </a:rPr>
              <a:t>О, Вічності Отець</a:t>
            </a:r>
            <a:r>
              <a:rPr lang="en-US" sz="4800" dirty="0" smtClean="0">
                <a:latin typeface="+mj-lt"/>
              </a:rPr>
              <a:t>!</a:t>
            </a:r>
            <a:r>
              <a:rPr lang="ru-RU" sz="4800" dirty="0" smtClean="0">
                <a:latin typeface="+mj-lt"/>
              </a:rPr>
              <a:t> </a:t>
            </a:r>
            <a:r>
              <a:rPr lang="en-US" sz="4800" dirty="0" smtClean="0">
                <a:latin typeface="+mj-lt"/>
              </a:rPr>
              <a:t>C</a:t>
            </a:r>
            <a:r>
              <a:rPr lang="ru-RU" sz="4800" dirty="0" smtClean="0">
                <a:latin typeface="+mj-lt"/>
              </a:rPr>
              <a:t>віт весь співа Тобі</a:t>
            </a:r>
            <a:r>
              <a:rPr lang="uk-UA" sz="4800" dirty="0" smtClean="0">
                <a:latin typeface="+mj-lt"/>
              </a:rPr>
              <a:t>.</a:t>
            </a:r>
            <a:r>
              <a:rPr lang="ru-RU" sz="4800" dirty="0" smtClean="0">
                <a:latin typeface="+mj-lt"/>
              </a:rPr>
              <a:t/>
            </a:r>
            <a:br>
              <a:rPr lang="ru-RU" sz="4800" dirty="0" smtClean="0">
                <a:latin typeface="+mj-lt"/>
              </a:rPr>
            </a:br>
            <a:r>
              <a:rPr lang="ru-RU" sz="4800" dirty="0" smtClean="0">
                <a:latin typeface="+mj-lt"/>
              </a:rPr>
              <a:t>Небо і ангели, воїнство святих небес</a:t>
            </a:r>
            <a:r>
              <a:rPr lang="en-US" sz="4800" dirty="0" smtClean="0">
                <a:latin typeface="+mj-lt"/>
              </a:rPr>
              <a:t> </a:t>
            </a:r>
            <a:r>
              <a:rPr lang="ru-RU" sz="4800" dirty="0" smtClean="0">
                <a:latin typeface="+mj-lt"/>
              </a:rPr>
              <a:t>хором чудовим співають пісні Тобі.</a:t>
            </a:r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8915400" cy="6400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b="1" dirty="0" smtClean="0"/>
          </a:p>
          <a:p>
            <a:pPr algn="ctr">
              <a:buNone/>
            </a:pPr>
            <a:r>
              <a:rPr lang="ru-RU" sz="4800" dirty="0" smtClean="0"/>
              <a:t>Свят! Свят! Свят Господь наш Бог, Господь Саваоф.</a:t>
            </a:r>
            <a:br>
              <a:rPr lang="ru-RU" sz="4800" dirty="0" smtClean="0"/>
            </a:br>
            <a:r>
              <a:rPr lang="ru-RU" sz="4800" dirty="0" smtClean="0"/>
              <a:t>Всесвіт весь повний Твоєї слави</a:t>
            </a:r>
            <a:r>
              <a:rPr lang="en-US" sz="4800" dirty="0" smtClean="0"/>
              <a:t>!</a:t>
            </a:r>
            <a:endParaRPr lang="uk-UA" sz="4800" dirty="0" smtClean="0"/>
          </a:p>
          <a:p>
            <a:pPr algn="ctr">
              <a:buNone/>
            </a:pPr>
            <a:r>
              <a:rPr lang="ru-RU" sz="4800" dirty="0" smtClean="0"/>
              <a:t>Всесвіт весь повний Твоєї слави</a:t>
            </a:r>
            <a:r>
              <a:rPr lang="en-US" sz="4800" dirty="0" smtClean="0"/>
              <a:t>!</a:t>
            </a:r>
            <a:r>
              <a:rPr lang="uk-UA" sz="4800" dirty="0" smtClean="0"/>
              <a:t> </a:t>
            </a:r>
            <a:r>
              <a:rPr lang="uk-UA" sz="3200" dirty="0" smtClean="0"/>
              <a:t>(2р.)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b="1" dirty="0" smtClean="0"/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Алилуя, алилуя, алилуя! Амінь. </a:t>
            </a:r>
            <a:endParaRPr lang="en-US" sz="4800" dirty="0" smtClean="0"/>
          </a:p>
          <a:p>
            <a:pPr algn="ctr">
              <a:buNone/>
            </a:pPr>
            <a:r>
              <a:rPr lang="uk-UA" sz="4800" b="1" dirty="0" smtClean="0"/>
              <a:t>*****</a:t>
            </a:r>
            <a:endParaRPr lang="en-US" sz="4800" b="1" dirty="0" smtClean="0"/>
          </a:p>
          <a:p>
            <a:pPr algn="ctr">
              <a:buNone/>
            </a:pP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58</TotalTime>
  <Words>41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Horizon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7</cp:revision>
  <dcterms:created xsi:type="dcterms:W3CDTF">2017-03-26T06:32:04Z</dcterms:created>
  <dcterms:modified xsi:type="dcterms:W3CDTF">2017-12-09T02:14:33Z</dcterms:modified>
</cp:coreProperties>
</file>