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34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E88877-07CB-4C1F-869A-741BA53DB12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DA67882-CB52-4C79-98E4-1649122B3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uk-UA" sz="4800" b="1" smtClean="0"/>
              <a:t>Боже</a:t>
            </a:r>
            <a:r>
              <a:rPr lang="uk-UA" sz="4800" b="1" dirty="0" smtClean="0"/>
              <a:t>, Ти наш Визволитель   в тяжкий час, і коли до Тебе кличем, Ти навідай нас. </a:t>
            </a:r>
          </a:p>
          <a:p>
            <a:pPr marL="0" indent="0" algn="ctr">
              <a:buNone/>
            </a:pPr>
            <a:r>
              <a:rPr lang="uk-UA" sz="4800" b="1" dirty="0" smtClean="0"/>
              <a:t>Мої палкі благання Вседержителю почуй, почуй і укріпи мене.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15169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О, Господи, благаю я           Ти сили дай в борні життя, щоб міг в житті хвалить  Тебе і тут, і в небі теж назавжди. </a:t>
            </a:r>
            <a:r>
              <a:rPr lang="uk-UA" sz="4000" b="1" dirty="0" smtClean="0"/>
              <a:t>(2р.)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39827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800" b="1" dirty="0" smtClean="0"/>
              <a:t>Хочу я, хочу я жити з Христом, нині яви нам святую любов. </a:t>
            </a:r>
          </a:p>
          <a:p>
            <a:pPr marL="0" indent="0">
              <a:buNone/>
            </a:pPr>
            <a:endParaRPr lang="uk-UA" sz="4800" b="1" dirty="0" smtClean="0"/>
          </a:p>
          <a:p>
            <a:pPr marL="0" indent="0" algn="r">
              <a:buNone/>
            </a:pPr>
            <a:r>
              <a:rPr lang="uk-UA" sz="4800" b="1" i="1" dirty="0" smtClean="0"/>
              <a:t>Жити з Христом, жити з Христом о, як люблю                      і стремлюсь жити з Ним, нині яви Свою любов, нині яви нам святую любов.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43740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b="1" dirty="0" smtClean="0"/>
              <a:t>Дух мій підкріпляй, в смутку потішай,</a:t>
            </a:r>
          </a:p>
          <a:p>
            <a:pPr marL="0" indent="0" algn="r">
              <a:buNone/>
            </a:pPr>
            <a:r>
              <a:rPr lang="uk-UA" sz="4800" b="1" dirty="0" smtClean="0"/>
              <a:t> </a:t>
            </a:r>
            <a:r>
              <a:rPr lang="uk-UA" sz="4800" b="1" i="1" dirty="0" smtClean="0"/>
              <a:t>Дух мій Сам підкріпляй, в смутку нас потішай,</a:t>
            </a:r>
          </a:p>
          <a:p>
            <a:pPr marL="0" indent="0" algn="ctr">
              <a:buNone/>
            </a:pPr>
            <a:endParaRPr lang="uk-UA" sz="4800" b="1" i="1" dirty="0"/>
          </a:p>
          <a:p>
            <a:pPr marL="0" indent="0" algn="ctr">
              <a:buNone/>
            </a:pPr>
            <a:r>
              <a:rPr lang="uk-UA" sz="4800" b="1" dirty="0" smtClean="0"/>
              <a:t>щоб в боротьбі не упав, дай сильним бути в Тобі.</a:t>
            </a:r>
            <a:endParaRPr lang="en-US" sz="4800" b="1" dirty="0" smtClean="0"/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96142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Господи сила Ти моя,             в смутку потішай і зберігай від зла.</a:t>
            </a:r>
          </a:p>
          <a:p>
            <a:pPr marL="0" indent="0" algn="ctr">
              <a:buNone/>
            </a:pPr>
            <a:r>
              <a:rPr lang="uk-UA" sz="4800" b="1" dirty="0" smtClean="0"/>
              <a:t> Ворог у житті лякає, та я знайду в Тобі спокій.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9939029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162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7</cp:revision>
  <dcterms:created xsi:type="dcterms:W3CDTF">2014-01-19T07:10:02Z</dcterms:created>
  <dcterms:modified xsi:type="dcterms:W3CDTF">2018-04-08T07:55:14Z</dcterms:modified>
</cp:coreProperties>
</file>