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Боже, Ти Бог мій! Боже, Ти Бог мій, Боже, Ти Бог мій, від ранку шукає душа Тебе,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рагну до Тебе, Боже мій! Прагну до Тебе, Боже мій.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9154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За Тобою так томлюся я, хочу бачить славу Твою, Боже, милість Твоя, милість Твоя найдорожча.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Благословлю я, благословлю я, благословлю у житті я Тебе, благословлю у житті я Тебе.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Коли тільки пригадаю я Тебе, та коли розмишляю про діла, про величні діла і чудеса Твої.</a:t>
            </a:r>
            <a:endParaRPr lang="uk-UA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9154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У захопленні душа моя, у захопленні душа моя, 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і радісним співом Тебе вихваляють уста мої.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У захопленні душа моя, славлю Тебе співом радісним,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півом радісним Тебе, Боже, славлю я, бо немає рівного Тобі!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:// (2р.)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174</TotalTime>
  <Words>145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22</cp:revision>
  <dcterms:created xsi:type="dcterms:W3CDTF">2017-03-26T06:32:04Z</dcterms:created>
  <dcterms:modified xsi:type="dcterms:W3CDTF">2018-02-11T06:25:40Z</dcterms:modified>
</cp:coreProperties>
</file>