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59F7134-E29E-4EDE-8E13-6F672B6702C7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308E484-C8F1-40E1-9269-15493D35E2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smtClean="0"/>
              <a:t>Богу </a:t>
            </a:r>
            <a:r>
              <a:rPr lang="ru-RU" sz="4400" dirty="0" smtClean="0"/>
              <a:t>співайте! Всі Богу співайте! Всі співайте Богу славу,                                          Богу славу!</a:t>
            </a:r>
            <a:endParaRPr lang="en-US" sz="4400" dirty="0" smtClean="0"/>
          </a:p>
          <a:p>
            <a:pPr marL="0" indent="0" algn="ctr">
              <a:buNone/>
            </a:pPr>
            <a:r>
              <a:rPr lang="ru-RU" sz="4400" dirty="0" smtClean="0"/>
              <a:t>Бог дарував нам святковий день! Бог нам послав цей славний день. Бог дарував нам цей день,                                            Цей чудесний день!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24697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Богу любові ми будемо співать!</a:t>
            </a:r>
          </a:p>
          <a:p>
            <a:pPr marL="0" indent="0" algn="ctr">
              <a:buNone/>
            </a:pPr>
            <a:r>
              <a:rPr lang="ru-RU" sz="4400" dirty="0" smtClean="0"/>
              <a:t> Цвіт надії, наші мрії Богу будем до ніг складать.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3295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Богу святому нехай звучить хвала. Славимо Бога за всі Його діла.</a:t>
            </a:r>
          </a:p>
          <a:p>
            <a:pPr marL="0" indent="0" algn="ctr">
              <a:buNone/>
            </a:pPr>
            <a:r>
              <a:rPr lang="ru-RU" sz="4400" dirty="0" smtClean="0"/>
              <a:t> Лине Богу слава! Слава Тобі, наш Бог! Слава Тобі, наш славний Спаситель! Хай звучить, наш Бог! Слава Тобі, наш всесильний Бог!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88749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Шана і честь Тобі, Спаситель, Вічність безмежну людям Ти відкрив. </a:t>
            </a:r>
          </a:p>
          <a:p>
            <a:pPr marL="0" indent="0" algn="ctr">
              <a:buNone/>
            </a:pPr>
            <a:r>
              <a:rPr lang="ru-RU" sz="4400" dirty="0" smtClean="0"/>
              <a:t>Світу Творець, Бог пресвятий, наш Отець. В радості і в журбі будем співать Тобі!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95325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Богу співайте! Всі Богу співайте! Всі співайте Богу славу</a:t>
            </a:r>
            <a:r>
              <a:rPr lang="ru-RU" sz="4400" smtClean="0"/>
              <a:t>,                                                     Богу </a:t>
            </a:r>
            <a:r>
              <a:rPr lang="ru-RU" sz="4400" dirty="0" smtClean="0"/>
              <a:t>славу!</a:t>
            </a:r>
            <a:endParaRPr lang="en-US" sz="4400" dirty="0" smtClean="0"/>
          </a:p>
          <a:p>
            <a:pPr marL="0" indent="0" algn="ctr">
              <a:buNone/>
            </a:pPr>
            <a:r>
              <a:rPr lang="ru-RU" sz="4400" dirty="0" smtClean="0"/>
              <a:t>Бог дарував нам святковий день! Бог нам послав цей славний день. Бог дарував нам цей день,                                 Цей чудесний день!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04309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Богу любові ми будемо співать! </a:t>
            </a:r>
          </a:p>
          <a:p>
            <a:pPr marL="0" indent="0" algn="ctr">
              <a:buNone/>
            </a:pPr>
            <a:r>
              <a:rPr lang="ru-RU" sz="4400" dirty="0" smtClean="0"/>
              <a:t>Цвіт надії, наші мрії Богу будем до ніг складать.</a:t>
            </a:r>
            <a:endParaRPr lang="en-US" sz="4400" dirty="0" smtClean="0"/>
          </a:p>
          <a:p>
            <a:pPr marL="0" indent="0" algn="ctr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17899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/>
              <a:t>Богу святому нехай звучить хвала. Славимо Бога за всі Його діла.</a:t>
            </a:r>
          </a:p>
          <a:p>
            <a:pPr marL="0" indent="0" algn="ctr">
              <a:buNone/>
            </a:pPr>
            <a:r>
              <a:rPr lang="ru-RU" sz="4400" dirty="0" smtClean="0"/>
              <a:t> Лине Богу слава! Слава Тобі, наш Бог! Слава Тобі, наш славний Спаситель! Хай звучить, наш Бог! Слава Тобі, наш всесильний Бог!</a:t>
            </a:r>
            <a:endParaRPr lang="en-US" sz="4400" dirty="0" smtClean="0"/>
          </a:p>
          <a:p>
            <a:pPr marL="0" indent="0" algn="ctr">
              <a:buNone/>
            </a:pPr>
            <a:r>
              <a:rPr lang="uk-UA" sz="4400" dirty="0" smtClean="0"/>
              <a:t>*****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217848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23</TotalTime>
  <Words>231</Words>
  <Application>Microsoft Office PowerPoint</Application>
  <PresentationFormat>On-screen Show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Elemental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2014-06-15T14:46:45Z</dcterms:created>
  <dcterms:modified xsi:type="dcterms:W3CDTF">2018-04-08T06:01:34Z</dcterms:modified>
</cp:coreProperties>
</file>