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D8C3407-FE15-4643-B9F2-47FFA066D1D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936F6E7-9EC4-4399-9A7F-937B8F83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smtClean="0"/>
              <a:t>Богу </a:t>
            </a:r>
            <a:r>
              <a:rPr lang="uk-UA" sz="4000" b="1" dirty="0" smtClean="0"/>
              <a:t>довіряюсь, шлях життя Він прокладає. Я Господу ввіряюсь, моїм серцем управляє,</a:t>
            </a:r>
          </a:p>
          <a:p>
            <a:pPr marL="0" indent="0" algn="ctr">
              <a:buNone/>
            </a:pPr>
            <a:r>
              <a:rPr lang="uk-UA" sz="4000" b="1" dirty="0" smtClean="0"/>
              <a:t>Я кожну мить на Бога уповаю, Щоб не прийшло, - Йому я довіряю.</a:t>
            </a:r>
          </a:p>
        </p:txBody>
      </p:sp>
    </p:spTree>
    <p:extLst>
      <p:ext uri="{BB962C8B-B14F-4D97-AF65-F5344CB8AC3E}">
        <p14:creationId xmlns:p14="http://schemas.microsoft.com/office/powerpoint/2010/main" xmlns="" val="32180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Тобі ввіряюсь я, Тобі ввіряюсь я! </a:t>
            </a:r>
            <a:r>
              <a:rPr lang="uk-UA" sz="4000" dirty="0" smtClean="0"/>
              <a:t>(2р.)</a:t>
            </a:r>
          </a:p>
          <a:p>
            <a:pPr marL="0" indent="0" algn="ctr">
              <a:buNone/>
            </a:pPr>
            <a:r>
              <a:rPr lang="uk-UA" sz="4000" b="1" dirty="0" smtClean="0"/>
              <a:t>Боже, Боже, моя тверда скало! Ти мій Визволитель, незламний мій оплот.</a:t>
            </a:r>
          </a:p>
          <a:p>
            <a:pPr marL="0" indent="0" algn="ctr">
              <a:buNone/>
            </a:pPr>
            <a:r>
              <a:rPr lang="uk-UA" sz="4000" b="1" dirty="0" smtClean="0"/>
              <a:t>Боже, Боже, Ти – захист від негод, Моя надія і всіх владик Господь!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7429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Богу довіряюсь, Він говорить: </a:t>
            </a:r>
            <a:r>
              <a:rPr lang="en-US" sz="4000" b="1" dirty="0" smtClean="0"/>
              <a:t>“</a:t>
            </a:r>
            <a:r>
              <a:rPr lang="uk-UA" sz="4000" b="1" dirty="0" smtClean="0"/>
              <a:t>Я з тобою</a:t>
            </a:r>
            <a:r>
              <a:rPr lang="en-US" sz="4000" b="1" dirty="0" smtClean="0"/>
              <a:t>”</a:t>
            </a:r>
            <a:r>
              <a:rPr lang="uk-UA" sz="4000" b="1" dirty="0" smtClean="0"/>
              <a:t>. Я Господу ввіряюсь, поруч Він іде зі мною,</a:t>
            </a:r>
          </a:p>
          <a:p>
            <a:pPr marL="0" indent="0" algn="ctr">
              <a:buNone/>
            </a:pPr>
            <a:r>
              <a:rPr lang="uk-UA" sz="4000" b="1" dirty="0" smtClean="0"/>
              <a:t>Надіюся на Нього – Він спасає, Ніколи Він мене не залишає.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9408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Тобі ввіряюсь я, Тобі ввіряюсь я! </a:t>
            </a:r>
            <a:r>
              <a:rPr lang="uk-UA" sz="4000" dirty="0" smtClean="0"/>
              <a:t>(2р.)</a:t>
            </a:r>
          </a:p>
          <a:p>
            <a:pPr marL="0" indent="0" algn="ctr">
              <a:buNone/>
            </a:pPr>
            <a:r>
              <a:rPr lang="uk-UA" sz="4000" b="1" dirty="0" smtClean="0"/>
              <a:t>Боже, Боже, моя тверда скало! Ти мій Визволитель, незламний мій оплот.</a:t>
            </a:r>
          </a:p>
          <a:p>
            <a:pPr marL="0" indent="0" algn="ctr">
              <a:buNone/>
            </a:pPr>
            <a:r>
              <a:rPr lang="uk-UA" sz="4000" b="1" dirty="0" smtClean="0"/>
              <a:t>Боже, Боже, Ти – захист від негод, Моя надія і всіх владик Господь!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4520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Богу довіряюсь, по шляху веде земному. Я Господу ввіряюсь, Вічній Істині, Святому,</a:t>
            </a:r>
          </a:p>
          <a:p>
            <a:pPr marL="0" indent="0" algn="ctr">
              <a:buNone/>
            </a:pPr>
            <a:r>
              <a:rPr lang="uk-UA" sz="4000" b="1" dirty="0" smtClean="0"/>
              <a:t>Надіюсь на Христа – Він шлях до раю, Своє життя Йому я довіряю.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7221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Тобі ввіряюсь я, Тобі ввіряюсь я! </a:t>
            </a:r>
            <a:r>
              <a:rPr lang="uk-UA" sz="4000" dirty="0" smtClean="0"/>
              <a:t>(2р.)</a:t>
            </a:r>
          </a:p>
          <a:p>
            <a:pPr marL="0" indent="0" algn="ctr">
              <a:buNone/>
            </a:pPr>
            <a:r>
              <a:rPr lang="uk-UA" sz="4000" b="1" dirty="0" smtClean="0"/>
              <a:t>Боже, Боже, моя тверда скало! Ти мій Визволитель, незламний мій оплот.</a:t>
            </a:r>
          </a:p>
          <a:p>
            <a:pPr marL="0" indent="0" algn="ctr">
              <a:buNone/>
            </a:pPr>
            <a:r>
              <a:rPr lang="uk-UA" sz="4000" b="1" dirty="0" smtClean="0"/>
              <a:t>Боже, Боже, Ти – захист від негод, Моя надія і всіх владик Господь!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242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</TotalTime>
  <Words>232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2016-03-05T17:13:29Z</dcterms:created>
  <dcterms:modified xsi:type="dcterms:W3CDTF">2018-04-08T21:08:05Z</dcterms:modified>
</cp:coreProperties>
</file>