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2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157A0-9934-45D0-8C34-DF1A260166F5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082D1-B0AD-455B-A539-F7647CC3A55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157A0-9934-45D0-8C34-DF1A260166F5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082D1-B0AD-455B-A539-F7647CC3A5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157A0-9934-45D0-8C34-DF1A260166F5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082D1-B0AD-455B-A539-F7647CC3A5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157A0-9934-45D0-8C34-DF1A260166F5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082D1-B0AD-455B-A539-F7647CC3A55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157A0-9934-45D0-8C34-DF1A260166F5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082D1-B0AD-455B-A539-F7647CC3A5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157A0-9934-45D0-8C34-DF1A260166F5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082D1-B0AD-455B-A539-F7647CC3A5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157A0-9934-45D0-8C34-DF1A260166F5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082D1-B0AD-455B-A539-F7647CC3A5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157A0-9934-45D0-8C34-DF1A260166F5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082D1-B0AD-455B-A539-F7647CC3A5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157A0-9934-45D0-8C34-DF1A260166F5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082D1-B0AD-455B-A539-F7647CC3A5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157A0-9934-45D0-8C34-DF1A260166F5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082D1-B0AD-455B-A539-F7647CC3A5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157A0-9934-45D0-8C34-DF1A260166F5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082D1-B0AD-455B-A539-F7647CC3A5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447157A0-9934-45D0-8C34-DF1A260166F5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22C082D1-B0AD-455B-A539-F7647CC3A55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b="1" dirty="0" smtClean="0"/>
          </a:p>
          <a:p>
            <a:pPr algn="ctr">
              <a:buNone/>
            </a:pPr>
            <a:r>
              <a:rPr lang="uk-UA" sz="4400" b="1" dirty="0" smtClean="0"/>
              <a:t>Бог є любов, ми читаєм, Божу любов відчуваєм. Бог є любов, Бог є любов.</a:t>
            </a:r>
          </a:p>
          <a:p>
            <a:pPr algn="ctr">
              <a:buNone/>
            </a:pPr>
            <a:r>
              <a:rPr lang="uk-UA" sz="4400" b="1" dirty="0" smtClean="0"/>
              <a:t>Знає Він наші проблеми, ми всі такі недосконалі, Бог є любов, Він нас прощає знов.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uk-UA" sz="4400" b="1" dirty="0" smtClean="0"/>
          </a:p>
          <a:p>
            <a:pPr>
              <a:buNone/>
            </a:pPr>
            <a:r>
              <a:rPr lang="uk-UA" sz="4400" b="1" dirty="0" smtClean="0"/>
              <a:t>Бог є любов, Бог є любов, Бог є любов, Бог є любов.</a:t>
            </a:r>
          </a:p>
          <a:p>
            <a:pPr>
              <a:buNone/>
            </a:pPr>
            <a:endParaRPr lang="uk-UA" sz="4400" b="1" dirty="0"/>
          </a:p>
          <a:p>
            <a:pPr>
              <a:buNone/>
            </a:pPr>
            <a:endParaRPr lang="uk-UA" sz="4400" b="1" dirty="0" smtClean="0"/>
          </a:p>
          <a:p>
            <a:pPr algn="r">
              <a:buNone/>
            </a:pPr>
            <a:r>
              <a:rPr lang="uk-UA" sz="4400" b="1" dirty="0" smtClean="0"/>
              <a:t>Бог є любов, Бог є любов, любов, Бог є любов.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b="1" dirty="0" smtClean="0"/>
          </a:p>
          <a:p>
            <a:pPr algn="ctr">
              <a:buNone/>
            </a:pPr>
            <a:r>
              <a:rPr lang="uk-UA" sz="4400" b="1" dirty="0" smtClean="0"/>
              <a:t>Хай же звучить на планеті, хай повторяють всі діти: </a:t>
            </a:r>
            <a:r>
              <a:rPr lang="en-US" sz="4400" b="1" dirty="0" smtClean="0"/>
              <a:t>“</a:t>
            </a:r>
            <a:r>
              <a:rPr lang="uk-UA" sz="4400" b="1" dirty="0" smtClean="0"/>
              <a:t>Бог є любов, Бог є любов</a:t>
            </a:r>
            <a:r>
              <a:rPr lang="en-US" sz="4400" b="1" dirty="0" smtClean="0"/>
              <a:t>”</a:t>
            </a:r>
            <a:r>
              <a:rPr lang="uk-UA" sz="4400" b="1" dirty="0" smtClean="0"/>
              <a:t>! </a:t>
            </a:r>
          </a:p>
          <a:p>
            <a:pPr algn="ctr">
              <a:buNone/>
            </a:pPr>
            <a:r>
              <a:rPr lang="uk-UA" sz="4400" b="1" dirty="0" smtClean="0"/>
              <a:t>Хай в світі всі люди знають, що Бог гріхи усім прощає, Він постраждав і нам спасіння дав.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uk-UA" sz="4400" b="1" dirty="0" smtClean="0"/>
          </a:p>
          <a:p>
            <a:pPr>
              <a:buNone/>
            </a:pPr>
            <a:r>
              <a:rPr lang="uk-UA" sz="4400" b="1" dirty="0" smtClean="0"/>
              <a:t>Бог є любов, Бог є любов, Бог є любов, Бог є любов.</a:t>
            </a:r>
          </a:p>
          <a:p>
            <a:pPr>
              <a:buNone/>
            </a:pPr>
            <a:endParaRPr lang="uk-UA" sz="4400" b="1" dirty="0"/>
          </a:p>
          <a:p>
            <a:pPr>
              <a:buNone/>
            </a:pPr>
            <a:endParaRPr lang="uk-UA" sz="4400" b="1" dirty="0" smtClean="0"/>
          </a:p>
          <a:p>
            <a:pPr algn="r">
              <a:buNone/>
            </a:pPr>
            <a:r>
              <a:rPr lang="uk-UA" sz="4400" b="1" dirty="0" smtClean="0"/>
              <a:t>Бог є любов, Бог є любов, любов, Бог є любов.</a:t>
            </a:r>
          </a:p>
          <a:p>
            <a:pPr>
              <a:buNone/>
            </a:pP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9</TotalTime>
  <Words>139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Horizon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Dima</dc:creator>
  <cp:lastModifiedBy>Owner</cp:lastModifiedBy>
  <cp:revision>2</cp:revision>
  <dcterms:created xsi:type="dcterms:W3CDTF">2017-03-26T15:00:08Z</dcterms:created>
  <dcterms:modified xsi:type="dcterms:W3CDTF">2017-03-26T16:32:48Z</dcterms:modified>
</cp:coreProperties>
</file>