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A14D7F-DD7F-4C62-8234-F46C19E8CF2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EFA92B-7E3D-4624-8289-075564A95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Бог </a:t>
            </a:r>
            <a:r>
              <a:rPr lang="uk-UA" sz="4400" b="1" dirty="0" smtClean="0"/>
              <a:t>мій, скеля Ти моя, на Тебе я сподіваюсь. Бог мій твердиня Ти моя, притулок мій і спасіння. </a:t>
            </a:r>
          </a:p>
          <a:p>
            <a:pPr marL="0" indent="0" algn="ctr">
              <a:buNone/>
            </a:pPr>
            <a:r>
              <a:rPr lang="uk-UA" sz="4400" b="1" dirty="0" smtClean="0"/>
              <a:t>В тісноті своїй кликав я Господа до Бога мойого кликнув... Він почув мене, почув мене, Він із храму Свойого голос мій.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426562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Люблю Тебе Господи, сила моя, твердиня моя пристановище моє. (2р.)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4140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2. Руку простягнув Свою, визволив мене з беззодні. Освітиш темряву мою, світильник мій запаливши.</a:t>
            </a:r>
          </a:p>
          <a:p>
            <a:pPr marL="0" indent="0" algn="ctr">
              <a:buNone/>
            </a:pPr>
            <a:r>
              <a:rPr lang="uk-UA" sz="4400" b="1" dirty="0" smtClean="0"/>
              <a:t>В тісноті своїй кликав я Господа до Бога мойого кликнув... Він почув мене, почув мене, Він із храму Свойого голос мій.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19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Люблю Тебе Господи, сила моя, твердиня моя пристановище моє. (2р.)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5916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3. Буду славити Тебе, і співать Тобі повіки. Ти Бог спасіння є моє, опора і визволитель.</a:t>
            </a:r>
          </a:p>
          <a:p>
            <a:pPr marL="0" indent="0" algn="ctr">
              <a:buNone/>
            </a:pPr>
            <a:r>
              <a:rPr lang="uk-UA" sz="4400" b="1" dirty="0" smtClean="0"/>
              <a:t>В тісноті своїй кликав я Господа до Бога мойого кликнув... Він почув мене, почув мене, Він із храму Свойого голос мій.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938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Люблю Тебе Господи, сила моя, твердиня моя пристановище моє. (2р.)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146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184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2014-02-09T01:17:51Z</dcterms:created>
  <dcterms:modified xsi:type="dcterms:W3CDTF">2018-04-08T06:01:05Z</dcterms:modified>
</cp:coreProperties>
</file>