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A7B5-A8D2-4112-8484-6CF0705379E8}" type="datetimeFigureOut">
              <a:rPr lang="en-US" smtClean="0"/>
              <a:t>12/24/2013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FA06F-508B-4A8A-91B6-89D0F293CE7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A7B5-A8D2-4112-8484-6CF0705379E8}" type="datetimeFigureOut">
              <a:rPr lang="en-US" smtClean="0"/>
              <a:t>12/24/2013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FA06F-508B-4A8A-91B6-89D0F293CE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A7B5-A8D2-4112-8484-6CF0705379E8}" type="datetimeFigureOut">
              <a:rPr lang="en-US" smtClean="0"/>
              <a:t>12/24/2013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FA06F-508B-4A8A-91B6-89D0F293CE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6E6A7B5-A8D2-4112-8484-6CF0705379E8}" type="datetimeFigureOut">
              <a:rPr lang="en-US" smtClean="0"/>
              <a:t>12/24/2013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B6FA06F-508B-4A8A-91B6-89D0F293CE7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A7B5-A8D2-4112-8484-6CF0705379E8}" type="datetimeFigureOut">
              <a:rPr lang="en-US" smtClean="0"/>
              <a:t>12/24/2013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FA06F-508B-4A8A-91B6-89D0F293CE7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A7B5-A8D2-4112-8484-6CF0705379E8}" type="datetimeFigureOut">
              <a:rPr lang="en-US" smtClean="0"/>
              <a:t>12/24/2013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FA06F-508B-4A8A-91B6-89D0F293CE7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FA06F-508B-4A8A-91B6-89D0F293CE7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A7B5-A8D2-4112-8484-6CF0705379E8}" type="datetimeFigureOut">
              <a:rPr lang="en-US" smtClean="0"/>
              <a:t>12/24/2013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A7B5-A8D2-4112-8484-6CF0705379E8}" type="datetimeFigureOut">
              <a:rPr lang="en-US" smtClean="0"/>
              <a:t>12/24/2013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FA06F-508B-4A8A-91B6-89D0F293CE7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A7B5-A8D2-4112-8484-6CF0705379E8}" type="datetimeFigureOut">
              <a:rPr lang="en-US" smtClean="0"/>
              <a:t>12/24/2013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FA06F-508B-4A8A-91B6-89D0F293CE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6E6A7B5-A8D2-4112-8484-6CF0705379E8}" type="datetimeFigureOut">
              <a:rPr lang="en-US" smtClean="0"/>
              <a:t>12/24/2013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B6FA06F-508B-4A8A-91B6-89D0F293CE7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A7B5-A8D2-4112-8484-6CF0705379E8}" type="datetimeFigureOut">
              <a:rPr lang="en-US" smtClean="0"/>
              <a:t>12/24/2013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FA06F-508B-4A8A-91B6-89D0F293CE7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6E6A7B5-A8D2-4112-8484-6CF0705379E8}" type="datetimeFigureOut">
              <a:rPr lang="en-US" smtClean="0"/>
              <a:t>12/24/2013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B6FA06F-508B-4A8A-91B6-89D0F293CE7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uk-UA" sz="5400" b="1" dirty="0" smtClean="0"/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Бог зійшов на землю втілі. Свого Сина в світ послав. 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Щоб вже здійснити на ділі, те, що здавна обіцяв.</a:t>
            </a:r>
            <a:endParaRPr lang="en-US" sz="54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61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Те, що здавна, те, що здавна</a:t>
            </a:r>
          </a:p>
          <a:p>
            <a:pPr marL="0" indent="0" algn="ctr">
              <a:buNone/>
            </a:pPr>
            <a:r>
              <a:rPr lang="uk-UA" sz="4800" b="1" i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:Те,             що          здавна:</a:t>
            </a:r>
            <a:endParaRPr lang="uk-UA" sz="4800" b="1" i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 Бог для нас всіх обіцяв.</a:t>
            </a:r>
          </a:p>
          <a:p>
            <a:pPr marL="0" indent="0" algn="ctr">
              <a:buNone/>
            </a:pPr>
            <a:r>
              <a:rPr lang="uk-UA" sz="4800" b="1" i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:Бог    всім    обіцяв:  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Свого Сина для спасіння</a:t>
            </a:r>
          </a:p>
          <a:p>
            <a:pPr marL="0" indent="0" algn="ctr">
              <a:buNone/>
            </a:pPr>
            <a:r>
              <a:rPr lang="uk-UA" sz="4800" b="1" i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:Свого            Сина: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 у цей світ послав, у цей світ послав.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52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5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На жаль люди не пізнали свого Спаса, дивна річ, 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їм притулку відмовляли в ту святу Різдвяну ніч.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19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5400" b="1" dirty="0" smtClean="0"/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Світ вітав холодно Спаса, до оселі не прийняв. 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Місце дав Йому у яслях, 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й після там Його шукав. 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61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uk-UA" sz="5400" b="1" dirty="0" smtClean="0"/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Як Спаситель народився хор небесний заспівав. 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Та чудових тих акордів 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світ не чув він їх проспав.</a:t>
            </a:r>
            <a:endParaRPr lang="en-US" sz="54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44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6781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Пастухи вифлиємські </a:t>
            </a:r>
          </a:p>
          <a:p>
            <a:pPr marL="0" indent="0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неначе у сні.     </a:t>
            </a:r>
          </a:p>
          <a:p>
            <a:pPr marL="0" indent="0" algn="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: Вони чули чудові </a:t>
            </a:r>
          </a:p>
          <a:p>
            <a:pPr marL="0" indent="0" algn="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різдвяні пісні.: </a:t>
            </a:r>
          </a:p>
          <a:p>
            <a:pPr marL="0" indent="0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В сяйві світла, в повітрі </a:t>
            </a:r>
          </a:p>
          <a:p>
            <a:pPr marL="0" indent="0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все спів той лунав.   </a:t>
            </a:r>
          </a:p>
          <a:p>
            <a:pPr marL="0" indent="0" algn="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 : Їм хор анголів чудо </a:t>
            </a:r>
          </a:p>
          <a:p>
            <a:pPr marL="0" indent="0" algn="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Різдва сповіщав.: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78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Слава й честь хай ллється Богу в небі. </a:t>
            </a:r>
          </a:p>
          <a:p>
            <a:pPr marL="0" indent="0" algn="r">
              <a:buNone/>
            </a:pPr>
            <a:r>
              <a:rPr lang="uk-UA" sz="5400" b="1" i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:</a:t>
            </a:r>
            <a:r>
              <a:rPr lang="uk-UA" sz="5400" b="1" i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Алилуя: .   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Усім людям на землі 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мир і спокій. </a:t>
            </a:r>
          </a:p>
          <a:p>
            <a:pPr marL="0" indent="0" algn="r">
              <a:buNone/>
            </a:pPr>
            <a:r>
              <a:rPr lang="uk-UA" sz="5400" b="1" i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:</a:t>
            </a:r>
            <a:r>
              <a:rPr lang="uk-UA" sz="5400" b="1" i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Алилуя: . </a:t>
            </a:r>
            <a:endParaRPr lang="en-US" sz="5400" b="1" i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53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/>
          <a:lstStyle/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За все вдячні Йому 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завжди будем. </a:t>
            </a:r>
          </a:p>
          <a:p>
            <a:pPr marL="0" indent="0" algn="r">
              <a:buNone/>
            </a:pPr>
            <a:r>
              <a:rPr lang="uk-UA" sz="5400" b="1" i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:</a:t>
            </a:r>
            <a:r>
              <a:rPr lang="uk-UA" sz="5400" b="1" i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Алилуя: .</a:t>
            </a:r>
          </a:p>
          <a:p>
            <a:pPr marL="0" indent="0" algn="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 В різдвянії роковини цих подій.     </a:t>
            </a:r>
            <a:r>
              <a:rPr lang="uk-UA" sz="5400" b="1" i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:</a:t>
            </a:r>
            <a:r>
              <a:rPr lang="uk-UA" sz="5400" b="1" i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Алилуя: . 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Амінь. 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*****</a:t>
            </a:r>
            <a:endParaRPr lang="en-US" sz="54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29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59</TotalTime>
  <Words>213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Paper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6</cp:revision>
  <dcterms:created xsi:type="dcterms:W3CDTF">2013-12-25T03:08:07Z</dcterms:created>
  <dcterms:modified xsi:type="dcterms:W3CDTF">2013-12-25T04:07:44Z</dcterms:modified>
</cp:coreProperties>
</file>