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723B8C5-9B2E-495E-A20C-B858A732DCE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E8A5E7B-ACE8-4BDD-9032-AB0A55C3D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Бог Творець, Спаситель наш, ми поклоняємось в цей час Тобі, приносим славу й відкриваємо серця.</a:t>
            </a:r>
            <a:br>
              <a:rPr lang="uk-UA" sz="4000" b="1" dirty="0" smtClean="0"/>
            </a:br>
            <a:r>
              <a:rPr lang="uk-UA" sz="4000" b="1" dirty="0" smtClean="0"/>
              <a:t>Ти так полюбив цей світ, що сина Свого нам послав. Щоб Він помер за грішних нас і дав нам всім життя.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2042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Слава Ісусе, Спаситель, за Твій подвиг хрестний, за вічне життя, Цар наш, Господь Вседержитель, нехай Тобі лине осанна й хвала.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289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Славимо Тебе, Христос, наш добрий Пастир, і Творець за всю Твою любов до нас, за милість, доброту.</a:t>
            </a:r>
          </a:p>
          <a:p>
            <a:pPr marL="0" indent="0" algn="ctr">
              <a:buNone/>
            </a:pPr>
            <a:r>
              <a:rPr lang="uk-UA" sz="4000" b="1" dirty="0" smtClean="0"/>
              <a:t>Ти достойний, Агнець Божий, взяти силу, міць і честь, прийми ж Ти нашу немічну подяку і хвалу.</a:t>
            </a:r>
          </a:p>
        </p:txBody>
      </p:sp>
    </p:spTree>
    <p:extLst>
      <p:ext uri="{BB962C8B-B14F-4D97-AF65-F5344CB8AC3E}">
        <p14:creationId xmlns:p14="http://schemas.microsoft.com/office/powerpoint/2010/main" xmlns="" val="23751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Слава Ісусе, Спаситель, за Твій подвиг хрестний, за вічне життя, Цар наш, Господь Вседержитель, нехай Тобі лине осанна й хвала.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435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Дивні всі Твої діла, наш Боже Вседержителю, дороги всі Твої для нас правдиві і святі.</a:t>
            </a:r>
          </a:p>
          <a:p>
            <a:pPr marL="0" indent="0" algn="ctr">
              <a:buNone/>
            </a:pPr>
            <a:r>
              <a:rPr lang="uk-UA" sz="4000" b="1" dirty="0" smtClean="0"/>
              <a:t>Цар святий, нехай народи прийдуть і поклоняться Тобі, бо вже з</a:t>
            </a:r>
            <a:r>
              <a:rPr lang="en-US" sz="4000" b="1" dirty="0" smtClean="0"/>
              <a:t>’</a:t>
            </a:r>
            <a:r>
              <a:rPr lang="uk-UA" sz="4000" b="1" dirty="0" smtClean="0"/>
              <a:t>явились праведні суди Твої.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1744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Слава Ісусе, Спаситель, за Твій подвиг хрестний, за вічне життя, Цар наш, Господь Вседержитель, нехай Тобі лине осанна й хвала.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4744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</TotalTime>
  <Words>183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2016-03-06T19:34:53Z</dcterms:created>
  <dcterms:modified xsi:type="dcterms:W3CDTF">2018-04-08T21:01:52Z</dcterms:modified>
</cp:coreProperties>
</file>