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6D3F6B-FF79-4A44-AAE0-212981CCDF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EB21A3-6EFB-42F2-9178-082E7EAB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smtClean="0"/>
              <a:t>Благословлю</a:t>
            </a:r>
            <a:r>
              <a:rPr lang="uk-UA" sz="4400" b="1" dirty="0" smtClean="0"/>
              <a:t>, благословлю Господа за всякого часу. Благословлю Господа. Благословлю Господа, благословлю за всякого часу.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895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Хвала Йому не затихне в устах моїх! Хвала Господу! Хвала Господу, незатихне хвала Йому в устах моїх. Хвала, Йому хвала, хвала! Йому хвала!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90387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Господом будем хвалитись, будем хвалитись душа моя. Хай чують лагідні і хай звеселяться, хай звеселяться! Хай чують лагідні і хай звеселяться! Хай звеселяться, хай звеселяться, хай звеселяться!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33363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Величайте Господа зі мною, величайте Господа зі мною! Величайте Господа усі, величайте Господа завжди. Величайте Господа усі, Господа завжди величайте разом! (2р.)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0093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Шукав я Господа, шукав я Господа, шукав я, шукав я, шукав я Господа, шукав я Господа, шукав я Господа, і Він,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542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і Він озвався до мене, озвався і від небезпек усіх дав захист мені, озвався і дав захист, дав захист, озвався і дав захист мені.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86265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Попробуйте й побачите, попробуйте й побачите, попробуйте й побачите, що добрий Господь; наш Господь Він добрий Господь!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733286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196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2014-02-15T21:13:26Z</dcterms:created>
  <dcterms:modified xsi:type="dcterms:W3CDTF">2018-04-08T07:55:29Z</dcterms:modified>
</cp:coreProperties>
</file>