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Пусть Господь благодатью Своей, просвещает смиренных людей.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И Своею рукой нам дарует покой. В Боге радость, и мир, и любовь.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Наша сила, и правда, и щит, пусть Господь нас ведёт и хранит.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И в избитке дарит нам Отцовской рукой и надежду, и мир, и покой. ://2р.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150</TotalTime>
  <Words>64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19</cp:revision>
  <dcterms:created xsi:type="dcterms:W3CDTF">2017-03-26T06:32:04Z</dcterms:created>
  <dcterms:modified xsi:type="dcterms:W3CDTF">2018-01-20T06:39:02Z</dcterms:modified>
</cp:coreProperties>
</file>