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7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3FAA-1DD1-442D-A2A1-F33A7C7BF835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08358-E015-447F-9561-96D5FAD8BB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3FAA-1DD1-442D-A2A1-F33A7C7BF835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08358-E015-447F-9561-96D5FAD8B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3FAA-1DD1-442D-A2A1-F33A7C7BF835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08358-E015-447F-9561-96D5FAD8B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3FAA-1DD1-442D-A2A1-F33A7C7BF835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08358-E015-447F-9561-96D5FAD8B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3FAA-1DD1-442D-A2A1-F33A7C7BF835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4E08358-E015-447F-9561-96D5FAD8B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3FAA-1DD1-442D-A2A1-F33A7C7BF835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08358-E015-447F-9561-96D5FAD8B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3FAA-1DD1-442D-A2A1-F33A7C7BF835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08358-E015-447F-9561-96D5FAD8B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3FAA-1DD1-442D-A2A1-F33A7C7BF835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08358-E015-447F-9561-96D5FAD8B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3FAA-1DD1-442D-A2A1-F33A7C7BF835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08358-E015-447F-9561-96D5FAD8B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3FAA-1DD1-442D-A2A1-F33A7C7BF835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08358-E015-447F-9561-96D5FAD8B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3FAA-1DD1-442D-A2A1-F33A7C7BF835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08358-E015-447F-9561-96D5FAD8B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AC83FAA-1DD1-442D-A2A1-F33A7C7BF835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4E08358-E015-447F-9561-96D5FAD8B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5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ru-RU" sz="4800" b="1" smtClean="0">
                <a:solidFill>
                  <a:srgbClr val="FFFF00"/>
                </a:solidFill>
              </a:rPr>
              <a:t>Бачу </a:t>
            </a:r>
            <a:r>
              <a:rPr lang="ru-RU" sz="4800" b="1" dirty="0">
                <a:solidFill>
                  <a:srgbClr val="FFFF00"/>
                </a:solidFill>
              </a:rPr>
              <a:t>Бога кожен </a:t>
            </a:r>
            <a:r>
              <a:rPr lang="ru-RU" sz="4800" b="1" dirty="0" smtClean="0">
                <a:solidFill>
                  <a:srgbClr val="FFFF00"/>
                </a:solidFill>
              </a:rPr>
              <a:t>день,              як </a:t>
            </a:r>
            <a:r>
              <a:rPr lang="ru-RU" sz="4800" b="1" dirty="0">
                <a:solidFill>
                  <a:srgbClr val="FFFF00"/>
                </a:solidFill>
              </a:rPr>
              <a:t>відкрию вранці свої очі,</a:t>
            </a:r>
            <a:br>
              <a:rPr lang="ru-RU" sz="4800" b="1" dirty="0">
                <a:solidFill>
                  <a:srgbClr val="FFFF00"/>
                </a:solidFill>
              </a:rPr>
            </a:br>
            <a:r>
              <a:rPr lang="ru-RU" sz="4800" b="1" dirty="0" smtClean="0">
                <a:solidFill>
                  <a:srgbClr val="FFFF00"/>
                </a:solidFill>
              </a:rPr>
              <a:t>в </a:t>
            </a:r>
            <a:r>
              <a:rPr lang="ru-RU" sz="4800" b="1" dirty="0">
                <a:solidFill>
                  <a:srgbClr val="FFFF00"/>
                </a:solidFill>
              </a:rPr>
              <a:t>дивнім небі </a:t>
            </a:r>
            <a:r>
              <a:rPr lang="ru-RU" sz="4800" b="1" dirty="0" smtClean="0">
                <a:solidFill>
                  <a:srgbClr val="FFFF00"/>
                </a:solidFill>
              </a:rPr>
              <a:t>голубім,                 в </a:t>
            </a:r>
            <a:r>
              <a:rPr lang="ru-RU" sz="4800" b="1" dirty="0">
                <a:solidFill>
                  <a:srgbClr val="FFFF00"/>
                </a:solidFill>
              </a:rPr>
              <a:t>перевеслі золотім, </a:t>
            </a:r>
            <a:r>
              <a:rPr lang="ru-RU" sz="4800" b="1" dirty="0" smtClean="0">
                <a:solidFill>
                  <a:srgbClr val="FFFF00"/>
                </a:solidFill>
              </a:rPr>
              <a:t>                     як </a:t>
            </a:r>
            <a:r>
              <a:rPr lang="ru-RU" sz="4800" b="1" dirty="0">
                <a:solidFill>
                  <a:srgbClr val="FFFF00"/>
                </a:solidFill>
              </a:rPr>
              <a:t>промінь сонця.</a:t>
            </a:r>
            <a:br>
              <a:rPr lang="ru-RU" sz="4800" b="1" dirty="0">
                <a:solidFill>
                  <a:srgbClr val="FFFF00"/>
                </a:solidFill>
              </a:rPr>
            </a:br>
            <a:r>
              <a:rPr lang="ru-RU" sz="4800" b="1" dirty="0">
                <a:solidFill>
                  <a:srgbClr val="FFFF00"/>
                </a:solidFill>
              </a:rPr>
              <a:t/>
            </a:r>
            <a:br>
              <a:rPr lang="ru-RU" sz="4800" b="1" dirty="0">
                <a:solidFill>
                  <a:srgbClr val="FFFF00"/>
                </a:solidFill>
              </a:rPr>
            </a:br>
            <a:endParaRPr lang="en-US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837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3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rgbClr val="FFFF00"/>
                </a:solidFill>
              </a:rPr>
              <a:t>Всюди Ти, Нескінченний        Бог -Творець,</a:t>
            </a:r>
            <a:br>
              <a:rPr lang="ru-RU" sz="4800" b="1" dirty="0" smtClean="0">
                <a:solidFill>
                  <a:srgbClr val="FFFF00"/>
                </a:solidFill>
              </a:rPr>
            </a:br>
            <a:r>
              <a:rPr lang="ru-RU" sz="4800" b="1" dirty="0" smtClean="0">
                <a:solidFill>
                  <a:srgbClr val="FFFF00"/>
                </a:solidFill>
              </a:rPr>
              <a:t>Нескінченний Бог - Отець</a:t>
            </a:r>
            <a:br>
              <a:rPr lang="ru-RU" sz="4800" b="1" dirty="0" smtClean="0">
                <a:solidFill>
                  <a:srgbClr val="FFFF00"/>
                </a:solidFill>
              </a:rPr>
            </a:br>
            <a:r>
              <a:rPr lang="ru-RU" sz="4800" b="1" dirty="0" smtClean="0">
                <a:solidFill>
                  <a:srgbClr val="FFFF00"/>
                </a:solidFill>
              </a:rPr>
              <a:t>та незмінний у любові.</a:t>
            </a:r>
            <a:br>
              <a:rPr lang="ru-RU" sz="4800" b="1" dirty="0" smtClean="0">
                <a:solidFill>
                  <a:srgbClr val="FFFF00"/>
                </a:solidFill>
              </a:rPr>
            </a:br>
            <a:r>
              <a:rPr lang="ru-RU" sz="4800" b="1" dirty="0" smtClean="0">
                <a:solidFill>
                  <a:srgbClr val="FFFF00"/>
                </a:solidFill>
              </a:rPr>
              <a:t>Ти - Милосердний і Святий</a:t>
            </a:r>
            <a:br>
              <a:rPr lang="ru-RU" sz="4800" b="1" dirty="0" smtClean="0">
                <a:solidFill>
                  <a:srgbClr val="FFFF00"/>
                </a:solidFill>
              </a:rPr>
            </a:br>
            <a:r>
              <a:rPr lang="ru-RU" sz="4800" b="1" dirty="0" smtClean="0">
                <a:solidFill>
                  <a:srgbClr val="FFFF00"/>
                </a:solidFill>
              </a:rPr>
              <a:t>будь на небі й на землі</a:t>
            </a:r>
            <a:br>
              <a:rPr lang="ru-RU" sz="4800" b="1" dirty="0" smtClean="0">
                <a:solidFill>
                  <a:srgbClr val="FFFF00"/>
                </a:solidFill>
              </a:rPr>
            </a:br>
            <a:r>
              <a:rPr lang="ru-RU" sz="4800" b="1" dirty="0" smtClean="0">
                <a:solidFill>
                  <a:srgbClr val="FFFF00"/>
                </a:solidFill>
              </a:rPr>
              <a:t>благословен!</a:t>
            </a:r>
            <a:endParaRPr lang="en-US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241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FFFF00"/>
                </a:solidFill>
              </a:rPr>
              <a:t>Всюди Ти, Бог Благий! </a:t>
            </a:r>
            <a:br>
              <a:rPr lang="ru-RU" sz="4800" b="1" dirty="0" smtClean="0">
                <a:solidFill>
                  <a:srgbClr val="FFFF00"/>
                </a:solidFill>
              </a:rPr>
            </a:br>
            <a:r>
              <a:rPr lang="ru-RU" sz="4800" b="1" dirty="0" smtClean="0">
                <a:solidFill>
                  <a:srgbClr val="FFFF00"/>
                </a:solidFill>
              </a:rPr>
              <a:t>Слава Тобі, навіки слава! (2р.)</a:t>
            </a:r>
            <a:endParaRPr lang="en-US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219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FFFF00"/>
                </a:solidFill>
              </a:rPr>
              <a:t>Бачу Бога кожен день:</a:t>
            </a:r>
            <a:br>
              <a:rPr lang="ru-RU" sz="4800" b="1" dirty="0" smtClean="0">
                <a:solidFill>
                  <a:srgbClr val="FFFF00"/>
                </a:solidFill>
              </a:rPr>
            </a:br>
            <a:r>
              <a:rPr lang="ru-RU" sz="4800" b="1" dirty="0" smtClean="0">
                <a:solidFill>
                  <a:srgbClr val="FFFF00"/>
                </a:solidFill>
              </a:rPr>
              <a:t>в райдузі у небі, та в дощеві,</a:t>
            </a:r>
            <a:br>
              <a:rPr lang="ru-RU" sz="4800" b="1" dirty="0" smtClean="0">
                <a:solidFill>
                  <a:srgbClr val="FFFF00"/>
                </a:solidFill>
              </a:rPr>
            </a:br>
            <a:r>
              <a:rPr lang="ru-RU" sz="4800" b="1" dirty="0" smtClean="0">
                <a:solidFill>
                  <a:srgbClr val="FFFF00"/>
                </a:solidFill>
              </a:rPr>
              <a:t>в пелюстках троянди, у росі,</a:t>
            </a:r>
            <a:br>
              <a:rPr lang="ru-RU" sz="4800" b="1" dirty="0" smtClean="0">
                <a:solidFill>
                  <a:srgbClr val="FFFF00"/>
                </a:solidFill>
              </a:rPr>
            </a:br>
            <a:r>
              <a:rPr lang="ru-RU" sz="4800" b="1" dirty="0" smtClean="0">
                <a:solidFill>
                  <a:srgbClr val="FFFF00"/>
                </a:solidFill>
              </a:rPr>
              <a:t>у птахах, що восени </a:t>
            </a:r>
            <a:br>
              <a:rPr lang="ru-RU" sz="4800" b="1" dirty="0" smtClean="0">
                <a:solidFill>
                  <a:srgbClr val="FFFF00"/>
                </a:solidFill>
              </a:rPr>
            </a:br>
            <a:r>
              <a:rPr lang="ru-RU" sz="4800" b="1" dirty="0" smtClean="0">
                <a:solidFill>
                  <a:srgbClr val="FFFF00"/>
                </a:solidFill>
              </a:rPr>
              <a:t>летять у вирій.</a:t>
            </a:r>
            <a:endParaRPr lang="en-US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322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3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rgbClr val="FFFF00"/>
                </a:solidFill>
              </a:rPr>
              <a:t>Всюди Ти, Нескінченний Бог -Творець,</a:t>
            </a:r>
            <a:br>
              <a:rPr lang="ru-RU" sz="4800" b="1" dirty="0" smtClean="0">
                <a:solidFill>
                  <a:srgbClr val="FFFF00"/>
                </a:solidFill>
              </a:rPr>
            </a:br>
            <a:r>
              <a:rPr lang="ru-RU" sz="4800" b="1" dirty="0" smtClean="0">
                <a:solidFill>
                  <a:srgbClr val="FFFF00"/>
                </a:solidFill>
              </a:rPr>
              <a:t>Нескінченний Бог-Отець</a:t>
            </a:r>
            <a:br>
              <a:rPr lang="ru-RU" sz="4800" b="1" dirty="0" smtClean="0">
                <a:solidFill>
                  <a:srgbClr val="FFFF00"/>
                </a:solidFill>
              </a:rPr>
            </a:br>
            <a:r>
              <a:rPr lang="ru-RU" sz="4800" b="1" dirty="0" smtClean="0">
                <a:solidFill>
                  <a:srgbClr val="FFFF00"/>
                </a:solidFill>
              </a:rPr>
              <a:t>та незмінний у любові.</a:t>
            </a:r>
            <a:br>
              <a:rPr lang="ru-RU" sz="4800" b="1" dirty="0" smtClean="0">
                <a:solidFill>
                  <a:srgbClr val="FFFF00"/>
                </a:solidFill>
              </a:rPr>
            </a:br>
            <a:r>
              <a:rPr lang="ru-RU" sz="4800" b="1" dirty="0" smtClean="0">
                <a:solidFill>
                  <a:srgbClr val="FFFF00"/>
                </a:solidFill>
              </a:rPr>
              <a:t>Ти - Милосердний і Святий</a:t>
            </a:r>
            <a:br>
              <a:rPr lang="ru-RU" sz="4800" b="1" dirty="0" smtClean="0">
                <a:solidFill>
                  <a:srgbClr val="FFFF00"/>
                </a:solidFill>
              </a:rPr>
            </a:br>
            <a:r>
              <a:rPr lang="ru-RU" sz="4800" b="1" dirty="0" smtClean="0">
                <a:solidFill>
                  <a:srgbClr val="FFFF00"/>
                </a:solidFill>
              </a:rPr>
              <a:t>будь на небі й на землі</a:t>
            </a:r>
            <a:br>
              <a:rPr lang="ru-RU" sz="4800" b="1" dirty="0" smtClean="0">
                <a:solidFill>
                  <a:srgbClr val="FFFF00"/>
                </a:solidFill>
              </a:rPr>
            </a:br>
            <a:r>
              <a:rPr lang="ru-RU" sz="4800" b="1" dirty="0" smtClean="0">
                <a:solidFill>
                  <a:srgbClr val="FFFF00"/>
                </a:solidFill>
              </a:rPr>
              <a:t>благословен!</a:t>
            </a:r>
            <a:endParaRPr lang="en-US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843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FFFF00"/>
                </a:solidFill>
              </a:rPr>
              <a:t>Всюди Ти, Бог Благий! </a:t>
            </a:r>
            <a:br>
              <a:rPr lang="ru-RU" sz="4800" b="1" dirty="0" smtClean="0">
                <a:solidFill>
                  <a:srgbClr val="FFFF00"/>
                </a:solidFill>
              </a:rPr>
            </a:br>
            <a:r>
              <a:rPr lang="ru-RU" sz="4800" b="1" dirty="0" smtClean="0">
                <a:solidFill>
                  <a:srgbClr val="FFFF00"/>
                </a:solidFill>
              </a:rPr>
              <a:t>Слава Тобі, навіки слава! (2р.)</a:t>
            </a:r>
            <a:endParaRPr lang="en-US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63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FFFF00"/>
                </a:solidFill>
              </a:rPr>
              <a:t>Бачу Бога кожен день</a:t>
            </a:r>
            <a:br>
              <a:rPr lang="ru-RU" sz="4800" b="1" dirty="0" smtClean="0">
                <a:solidFill>
                  <a:srgbClr val="FFFF00"/>
                </a:solidFill>
              </a:rPr>
            </a:br>
            <a:r>
              <a:rPr lang="ru-RU" sz="4800" b="1" dirty="0" smtClean="0">
                <a:solidFill>
                  <a:srgbClr val="FFFF00"/>
                </a:solidFill>
              </a:rPr>
              <a:t>на шляху моїм, що йде до Неба.</a:t>
            </a:r>
            <a:br>
              <a:rPr lang="ru-RU" sz="4800" b="1" dirty="0" smtClean="0">
                <a:solidFill>
                  <a:srgbClr val="FFFF00"/>
                </a:solidFill>
              </a:rPr>
            </a:br>
            <a:r>
              <a:rPr lang="ru-RU" sz="4800" b="1" dirty="0" smtClean="0">
                <a:solidFill>
                  <a:srgbClr val="FFFF00"/>
                </a:solidFill>
              </a:rPr>
              <a:t>В серці духом Ти живеш</a:t>
            </a:r>
            <a:br>
              <a:rPr lang="ru-RU" sz="4800" b="1" dirty="0" smtClean="0">
                <a:solidFill>
                  <a:srgbClr val="FFFF00"/>
                </a:solidFill>
              </a:rPr>
            </a:br>
            <a:r>
              <a:rPr lang="ru-RU" sz="4800" b="1" dirty="0" smtClean="0">
                <a:solidFill>
                  <a:srgbClr val="FFFF00"/>
                </a:solidFill>
              </a:rPr>
              <a:t>ті пісні, що Ти даєш,</a:t>
            </a:r>
            <a:br>
              <a:rPr lang="ru-RU" sz="4800" b="1" dirty="0" smtClean="0">
                <a:solidFill>
                  <a:srgbClr val="FFFF00"/>
                </a:solidFill>
              </a:rPr>
            </a:br>
            <a:r>
              <a:rPr lang="ru-RU" sz="4800" b="1" dirty="0" smtClean="0">
                <a:solidFill>
                  <a:srgbClr val="FFFF00"/>
                </a:solidFill>
              </a:rPr>
              <a:t>співат</a:t>
            </a:r>
            <a:r>
              <a:rPr lang="uk-UA" sz="4800" b="1" dirty="0" smtClean="0">
                <a:solidFill>
                  <a:srgbClr val="FFFF00"/>
                </a:solidFill>
              </a:rPr>
              <a:t>ь </a:t>
            </a:r>
            <a:r>
              <a:rPr lang="ru-RU" sz="4800" b="1" dirty="0" smtClean="0">
                <a:solidFill>
                  <a:srgbClr val="FFFF00"/>
                </a:solidFill>
              </a:rPr>
              <a:t>для Тебе.</a:t>
            </a:r>
            <a:endParaRPr lang="en-US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860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1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rgbClr val="FFFF00"/>
                </a:solidFill>
              </a:rPr>
              <a:t>Всюди Ти, Нескінченний        Бог -Творець,</a:t>
            </a:r>
            <a:br>
              <a:rPr lang="ru-RU" sz="4800" b="1" dirty="0" smtClean="0">
                <a:solidFill>
                  <a:srgbClr val="FFFF00"/>
                </a:solidFill>
              </a:rPr>
            </a:br>
            <a:r>
              <a:rPr lang="ru-RU" sz="4800" b="1" dirty="0" smtClean="0">
                <a:solidFill>
                  <a:srgbClr val="FFFF00"/>
                </a:solidFill>
              </a:rPr>
              <a:t>Нескінченний Бог - Отець</a:t>
            </a:r>
            <a:br>
              <a:rPr lang="ru-RU" sz="4800" b="1" dirty="0" smtClean="0">
                <a:solidFill>
                  <a:srgbClr val="FFFF00"/>
                </a:solidFill>
              </a:rPr>
            </a:br>
            <a:r>
              <a:rPr lang="ru-RU" sz="4800" b="1" dirty="0" smtClean="0">
                <a:solidFill>
                  <a:srgbClr val="FFFF00"/>
                </a:solidFill>
              </a:rPr>
              <a:t>та незмінний у любові.</a:t>
            </a:r>
            <a:br>
              <a:rPr lang="ru-RU" sz="4800" b="1" dirty="0" smtClean="0">
                <a:solidFill>
                  <a:srgbClr val="FFFF00"/>
                </a:solidFill>
              </a:rPr>
            </a:br>
            <a:r>
              <a:rPr lang="ru-RU" sz="4800" b="1" dirty="0" smtClean="0">
                <a:solidFill>
                  <a:srgbClr val="FFFF00"/>
                </a:solidFill>
              </a:rPr>
              <a:t>Ти - Милосердний і Святий</a:t>
            </a:r>
            <a:br>
              <a:rPr lang="ru-RU" sz="4800" b="1" dirty="0" smtClean="0">
                <a:solidFill>
                  <a:srgbClr val="FFFF00"/>
                </a:solidFill>
              </a:rPr>
            </a:br>
            <a:r>
              <a:rPr lang="ru-RU" sz="4800" b="1" dirty="0" smtClean="0">
                <a:solidFill>
                  <a:srgbClr val="FFFF00"/>
                </a:solidFill>
              </a:rPr>
              <a:t>будь на небі й на землі</a:t>
            </a:r>
            <a:br>
              <a:rPr lang="ru-RU" sz="4800" b="1" dirty="0" smtClean="0">
                <a:solidFill>
                  <a:srgbClr val="FFFF00"/>
                </a:solidFill>
              </a:rPr>
            </a:br>
            <a:r>
              <a:rPr lang="ru-RU" sz="4800" b="1" dirty="0" smtClean="0">
                <a:solidFill>
                  <a:srgbClr val="FFFF00"/>
                </a:solidFill>
              </a:rPr>
              <a:t>благословен!</a:t>
            </a:r>
            <a:endParaRPr lang="en-US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275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FFFF00"/>
                </a:solidFill>
              </a:rPr>
              <a:t>Всюди Ти, Бог Благий! </a:t>
            </a:r>
            <a:br>
              <a:rPr lang="ru-RU" sz="4800" b="1" dirty="0" smtClean="0">
                <a:solidFill>
                  <a:srgbClr val="FFFF00"/>
                </a:solidFill>
              </a:rPr>
            </a:br>
            <a:r>
              <a:rPr lang="ru-RU" sz="4800" b="1" dirty="0" smtClean="0">
                <a:solidFill>
                  <a:srgbClr val="FFFF00"/>
                </a:solidFill>
              </a:rPr>
              <a:t>Слава Тобі, навіки слава! (2р.) *****</a:t>
            </a:r>
            <a:endParaRPr lang="en-US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953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52</TotalTime>
  <Words>62</Words>
  <Application>Microsoft Office PowerPoint</Application>
  <PresentationFormat>On-screen Show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7</cp:revision>
  <dcterms:created xsi:type="dcterms:W3CDTF">2014-01-19T06:21:12Z</dcterms:created>
  <dcterms:modified xsi:type="dcterms:W3CDTF">2018-04-08T07:55:34Z</dcterms:modified>
</cp:coreProperties>
</file>