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90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FCC0-D548-4916-A828-B2A1E4B7D76D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61F3117-1782-4C41-9B9C-6728F29FA5E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FCC0-D548-4916-A828-B2A1E4B7D76D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3117-1782-4C41-9B9C-6728F29FA5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FCC0-D548-4916-A828-B2A1E4B7D76D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3117-1782-4C41-9B9C-6728F29FA5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FCC0-D548-4916-A828-B2A1E4B7D76D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3117-1782-4C41-9B9C-6728F29FA5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FCC0-D548-4916-A828-B2A1E4B7D76D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61F3117-1782-4C41-9B9C-6728F29FA5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FCC0-D548-4916-A828-B2A1E4B7D76D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3117-1782-4C41-9B9C-6728F29FA5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FCC0-D548-4916-A828-B2A1E4B7D76D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3117-1782-4C41-9B9C-6728F29FA5E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FCC0-D548-4916-A828-B2A1E4B7D76D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3117-1782-4C41-9B9C-6728F29FA5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FCC0-D548-4916-A828-B2A1E4B7D76D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3117-1782-4C41-9B9C-6728F29FA5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FCC0-D548-4916-A828-B2A1E4B7D76D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3117-1782-4C41-9B9C-6728F29FA5E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FCC0-D548-4916-A828-B2A1E4B7D76D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61F3117-1782-4C41-9B9C-6728F29FA5E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B1FCC0-D548-4916-A828-B2A1E4B7D76D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61F3117-1782-4C41-9B9C-6728F29FA5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3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52400"/>
            <a:ext cx="9149891" cy="70103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400" dirty="0" smtClean="0">
                <a:solidFill>
                  <a:schemeClr val="bg1"/>
                </a:solidFill>
              </a:rPr>
              <a:t>Бачиш ти сім</a:t>
            </a:r>
            <a:r>
              <a:rPr lang="en-US" sz="4400" dirty="0" smtClean="0">
                <a:solidFill>
                  <a:schemeClr val="bg1"/>
                </a:solidFill>
              </a:rPr>
              <a:t>’</a:t>
            </a:r>
            <a:r>
              <a:rPr lang="uk-UA" sz="4400" dirty="0" smtClean="0">
                <a:solidFill>
                  <a:schemeClr val="bg1"/>
                </a:solidFill>
              </a:rPr>
              <a:t>ю, що знайшла спокій в хліву і з любов</a:t>
            </a:r>
            <a:r>
              <a:rPr lang="en-US" sz="4400" dirty="0" smtClean="0">
                <a:solidFill>
                  <a:schemeClr val="bg1"/>
                </a:solidFill>
              </a:rPr>
              <a:t>’</a:t>
            </a:r>
            <a:r>
              <a:rPr lang="uk-UA" sz="4400" dirty="0" smtClean="0">
                <a:solidFill>
                  <a:schemeClr val="bg1"/>
                </a:solidFill>
              </a:rPr>
              <a:t>ю дивиться на немовля своє.</a:t>
            </a:r>
          </a:p>
          <a:p>
            <a:pPr algn="ctr">
              <a:buNone/>
            </a:pPr>
            <a:r>
              <a:rPr lang="uk-UA" sz="4400" dirty="0" smtClean="0">
                <a:solidFill>
                  <a:schemeClr val="bg1"/>
                </a:solidFill>
              </a:rPr>
              <a:t>Небо і Земля спів хвали несуть Царю. Він прийшов щоб світ спасти. Заспівай Йому!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52400"/>
            <a:ext cx="9149892" cy="70104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400" dirty="0" smtClean="0">
                <a:solidFill>
                  <a:schemeClr val="bg1"/>
                </a:solidFill>
              </a:rPr>
              <a:t>Слава в Вишніх! Свят Благословенний Цар! Небо і Земля несе хвалу Тобі Господь! </a:t>
            </a:r>
          </a:p>
          <a:p>
            <a:pPr algn="ctr">
              <a:buNone/>
            </a:pPr>
            <a:r>
              <a:rPr lang="uk-UA" sz="4400" dirty="0" smtClean="0">
                <a:solidFill>
                  <a:schemeClr val="bg1"/>
                </a:solidFill>
              </a:rPr>
              <a:t>Слава в Вишніх! Обітницю Бог зберіг. Хай звучить слава і хвала Богу в Вишніх!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52400"/>
            <a:ext cx="9149892" cy="70104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400" dirty="0" smtClean="0">
                <a:solidFill>
                  <a:schemeClr val="bg1"/>
                </a:solidFill>
              </a:rPr>
              <a:t>Бачиш пастухів, що знайшли Царя царів, щоб склонитись перед Ним з любов</a:t>
            </a:r>
            <a:r>
              <a:rPr lang="en-US" sz="4400" dirty="0" smtClean="0">
                <a:solidFill>
                  <a:schemeClr val="bg1"/>
                </a:solidFill>
              </a:rPr>
              <a:t>’</a:t>
            </a:r>
            <a:r>
              <a:rPr lang="uk-UA" sz="4400" dirty="0" smtClean="0">
                <a:solidFill>
                  <a:schemeClr val="bg1"/>
                </a:solidFill>
              </a:rPr>
              <a:t>ю і хвалою!</a:t>
            </a:r>
          </a:p>
          <a:p>
            <a:pPr algn="ctr">
              <a:buNone/>
            </a:pPr>
            <a:r>
              <a:rPr lang="uk-UA" sz="4400" dirty="0" smtClean="0">
                <a:solidFill>
                  <a:schemeClr val="bg1"/>
                </a:solidFill>
              </a:rPr>
              <a:t>Всі поклоняться Йому всі народи заспівають: Іісус Господь, Тобі слава і хвала!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52400"/>
            <a:ext cx="9149892" cy="70104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-304800"/>
            <a:ext cx="9144000" cy="71628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400" dirty="0" smtClean="0">
                <a:solidFill>
                  <a:schemeClr val="bg1"/>
                </a:solidFill>
              </a:rPr>
              <a:t>Слава в Вишніх! Свят Благословенний Цар! Спів хвали несуть Тобі Господь, Тобі Господь!</a:t>
            </a:r>
          </a:p>
          <a:p>
            <a:pPr algn="ctr">
              <a:buNone/>
            </a:pPr>
            <a:r>
              <a:rPr lang="uk-UA" sz="4400" dirty="0" smtClean="0">
                <a:solidFill>
                  <a:schemeClr val="bg1"/>
                </a:solidFill>
              </a:rPr>
              <a:t>Слава в Вишніх! Обітницю Бог зберіг. Слава Богу! Слава Богу в Вишніх!</a:t>
            </a:r>
          </a:p>
          <a:p>
            <a:pPr algn="ctr">
              <a:buNone/>
            </a:pPr>
            <a:r>
              <a:rPr lang="uk-UA" sz="4400" dirty="0" smtClean="0">
                <a:solidFill>
                  <a:schemeClr val="bg1"/>
                </a:solidFill>
              </a:rPr>
              <a:t>Слава в Вишніх! Слава Богу! Слава Богу! Слава Богу в Вишніх!</a:t>
            </a:r>
          </a:p>
          <a:p>
            <a:pPr algn="ctr">
              <a:buNone/>
            </a:pPr>
            <a:r>
              <a:rPr lang="uk-UA" sz="4400" dirty="0" smtClean="0">
                <a:solidFill>
                  <a:schemeClr val="bg1"/>
                </a:solidFill>
              </a:rPr>
              <a:t>*****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37</TotalTime>
  <Words>154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4</cp:revision>
  <dcterms:created xsi:type="dcterms:W3CDTF">2016-12-18T04:05:46Z</dcterms:created>
  <dcterms:modified xsi:type="dcterms:W3CDTF">2016-12-18T04:42:59Z</dcterms:modified>
</cp:coreProperties>
</file>