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0B-81F1-4C9B-B899-40083677A25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6BE0-F6C4-4A9B-92B7-450C927473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0B-81F1-4C9B-B899-40083677A25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6BE0-F6C4-4A9B-92B7-450C92747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0B-81F1-4C9B-B899-40083677A25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6BE0-F6C4-4A9B-92B7-450C92747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0B-81F1-4C9B-B899-40083677A25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6BE0-F6C4-4A9B-92B7-450C92747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0B-81F1-4C9B-B899-40083677A25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0F86BE0-F6C4-4A9B-92B7-450C92747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0B-81F1-4C9B-B899-40083677A25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6BE0-F6C4-4A9B-92B7-450C92747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0B-81F1-4C9B-B899-40083677A25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6BE0-F6C4-4A9B-92B7-450C92747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0B-81F1-4C9B-B899-40083677A25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6BE0-F6C4-4A9B-92B7-450C92747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0B-81F1-4C9B-B899-40083677A25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6BE0-F6C4-4A9B-92B7-450C92747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0B-81F1-4C9B-B899-40083677A25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6BE0-F6C4-4A9B-92B7-450C92747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0B-81F1-4C9B-B899-40083677A25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6BE0-F6C4-4A9B-92B7-450C92747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64E00B-81F1-4C9B-B899-40083677A25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F86BE0-F6C4-4A9B-92B7-450C92747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Бачиш </a:t>
            </a:r>
            <a:r>
              <a:rPr lang="uk-UA" sz="4400" b="1" dirty="0" smtClean="0"/>
              <a:t>ти Голгофу, висить там Спаситель, до хреста прибитий, за мене, за тебе? </a:t>
            </a:r>
          </a:p>
          <a:p>
            <a:pPr marL="0" indent="0" algn="ctr">
              <a:buNone/>
            </a:pPr>
            <a:r>
              <a:rPr lang="uk-UA" sz="4400" b="1" dirty="0" smtClean="0"/>
              <a:t>В муках умирає, у тяжких стражданнях. Наші всі провини Він на Себе взяв.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138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Хай Голгофські муки, серце пам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ятає. Хай Голгофські муки, серце пам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ятає. </a:t>
            </a:r>
          </a:p>
          <a:p>
            <a:pPr marL="0" indent="0" algn="ctr">
              <a:buNone/>
            </a:pPr>
            <a:r>
              <a:rPr lang="uk-UA" sz="4400" b="1" dirty="0" smtClean="0"/>
              <a:t>В муках там Спаситель умирає від гріха й неволі нас звільнив Христос!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14271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Чи відчув любов ти, що явив Отець наш? Сина в жертву дав Він за мене, за тебе? </a:t>
            </a:r>
          </a:p>
          <a:p>
            <a:pPr marL="0" indent="0" algn="ctr">
              <a:buNone/>
            </a:pPr>
            <a:r>
              <a:rPr lang="uk-UA" sz="4400" b="1" dirty="0" smtClean="0"/>
              <a:t>Чи пізнав ти силу, що дає життя нам і провадить вірно у небесний край?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5259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Хай Голгофські муки, серце пам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ятає. Хай Голгофські муки, серце пам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ятає. </a:t>
            </a:r>
          </a:p>
          <a:p>
            <a:pPr marL="0" indent="0" algn="ctr">
              <a:buNone/>
            </a:pPr>
            <a:r>
              <a:rPr lang="uk-UA" sz="4400" b="1" dirty="0" smtClean="0"/>
              <a:t>В муках там Спаситель умирає від гріха й неволі нас звільнив Христос!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696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</TotalTime>
  <Words>134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Slide 1</vt:lpstr>
      <vt:lpstr>Slide 2</vt:lpstr>
      <vt:lpstr>Slide 3</vt:lpstr>
      <vt:lpstr>Slide 4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2014-04-18T20:53:47Z</dcterms:created>
  <dcterms:modified xsi:type="dcterms:W3CDTF">2018-04-08T07:55:38Z</dcterms:modified>
</cp:coreProperties>
</file>