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4652FEA-7327-467B-8E72-0EBF1A6FEE5B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9AD3F25-EDFB-459C-B071-7E86BE2EDC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uk-UA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Алилуя! </a:t>
            </a:r>
            <a:r>
              <a:rPr lang="uk-UA" sz="5400" b="1" dirty="0" smtClean="0">
                <a:solidFill>
                  <a:schemeClr val="bg1"/>
                </a:solidFill>
              </a:rPr>
              <a:t>Алилуя!</a:t>
            </a:r>
            <a:r>
              <a:rPr lang="uk-UA" sz="5400" b="1" dirty="0">
                <a:solidFill>
                  <a:schemeClr val="bg1"/>
                </a:solidFill>
              </a:rPr>
              <a:t> </a:t>
            </a:r>
            <a:r>
              <a:rPr lang="uk-UA" sz="5400" b="1" dirty="0" smtClean="0">
                <a:solidFill>
                  <a:schemeClr val="bg1"/>
                </a:solidFill>
              </a:rPr>
              <a:t>Алилуя!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800" b="1" dirty="0" smtClean="0">
                <a:solidFill>
                  <a:schemeClr val="bg1"/>
                </a:solidFill>
              </a:rPr>
              <a:t>Наш Спаситель з мертвих встав. Гріх і смерть Він подолав. Прославляй уся земля, Спасителя, Христа хваля.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04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800" b="1" dirty="0" smtClean="0">
                <a:solidFill>
                  <a:schemeClr val="bg1"/>
                </a:solidFill>
              </a:rPr>
              <a:t>Не встояли сторожі, сили пекла всі тремтять, сили пекла всі тремтять. Спаса в гробі не вдержать.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800" b="1" dirty="0" smtClean="0">
                <a:solidFill>
                  <a:schemeClr val="bg1"/>
                </a:solidFill>
              </a:rPr>
              <a:t>Рай відкрила благодать. Смерть розбита і без сил. Бог Ісуса воскресив. Вмер Син Божий за наш гріх, пекло, де є твій успіх? Пекло де є твій успіх?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uk-UA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Алилуя! Алилуя</a:t>
            </a:r>
            <a:r>
              <a:rPr lang="uk-UA" sz="5400" b="1" dirty="0">
                <a:solidFill>
                  <a:schemeClr val="bg1"/>
                </a:solidFill>
              </a:rPr>
              <a:t>!</a:t>
            </a:r>
            <a:r>
              <a:rPr lang="uk-UA" sz="5400" b="1" dirty="0" smtClean="0">
                <a:solidFill>
                  <a:schemeClr val="bg1"/>
                </a:solidFill>
              </a:rPr>
              <a:t> Алилуя!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Амінь!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*****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001644"/>
      </a:lt2>
      <a:accent1>
        <a:srgbClr val="002D89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</TotalTime>
  <Words>90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2014-04-20T05:49:21Z</dcterms:created>
  <dcterms:modified xsi:type="dcterms:W3CDTF">2014-04-20T06:02:12Z</dcterms:modified>
</cp:coreProperties>
</file>