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C6C0-B47A-4582-9932-566BE49E0FC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496C-B6E4-4D69-B602-DA94CF0C4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C6C0-B47A-4582-9932-566BE49E0FC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496C-B6E4-4D69-B602-DA94CF0C4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C6C0-B47A-4582-9932-566BE49E0FC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496C-B6E4-4D69-B602-DA94CF0C4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C6C0-B47A-4582-9932-566BE49E0FC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496C-B6E4-4D69-B602-DA94CF0C4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C6C0-B47A-4582-9932-566BE49E0FC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496C-B6E4-4D69-B602-DA94CF0C4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C6C0-B47A-4582-9932-566BE49E0FC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496C-B6E4-4D69-B602-DA94CF0C4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C6C0-B47A-4582-9932-566BE49E0FC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496C-B6E4-4D69-B602-DA94CF0C4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C6C0-B47A-4582-9932-566BE49E0FC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496C-B6E4-4D69-B602-DA94CF0C4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C6C0-B47A-4582-9932-566BE49E0FC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496C-B6E4-4D69-B602-DA94CF0C4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C6C0-B47A-4582-9932-566BE49E0FC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496C-B6E4-4D69-B602-DA94CF0C4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C6C0-B47A-4582-9932-566BE49E0FC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496C-B6E4-4D69-B602-DA94CF0C4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119C6C0-B47A-4582-9932-566BE49E0FC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D76496C-B6E4-4D69-B602-DA94CF0C4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Ісусе, дякую Тобі за кров, що Ти за нас пролив, муки й біль Ти переніс, від зла й гріха нас відкупив.</a:t>
            </a:r>
          </a:p>
        </p:txBody>
      </p:sp>
    </p:spTree>
    <p:extLst>
      <p:ext uri="{BB962C8B-B14F-4D97-AF65-F5344CB8AC3E}">
        <p14:creationId xmlns:p14="http://schemas.microsoft.com/office/powerpoint/2010/main" xmlns="" val="19754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Тільки в Бозі, тільки в Бозі, в крові Ісуса святій, тільки в Бозі, тільки в Бозі, знайде душа спокій.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32317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Я недостойне дитя Твоє, і милості не заслужив. Боже, Ти прости мене, щоб в небесах я вічно жив.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28729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Я вірю, скоро Ти прийдеш у славі й величі святій, всіх своїх в небо забереш, чи ти готовий, друже мій?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32224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Тільки в Бозі, тільки в Бозі, в крові Ісуса святій, тільки в Бозі, тільки в Бозі, знайде душа спокій. Знайде лиш душа спокій.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855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</TotalTime>
  <Words>130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Dima</cp:lastModifiedBy>
  <cp:revision>3</cp:revision>
  <dcterms:created xsi:type="dcterms:W3CDTF">2016-09-11T15:18:52Z</dcterms:created>
  <dcterms:modified xsi:type="dcterms:W3CDTF">2018-04-08T21:20:14Z</dcterms:modified>
</cp:coreProperties>
</file>