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84" y="-7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65776-77ED-46BC-8171-0C7C4DE62ED0}" type="datetimeFigureOut">
              <a:rPr lang="en-US" smtClean="0"/>
              <a:pPr/>
              <a:t>12/29/2016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147DE-41AF-40EF-9735-248B1108BEF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65776-77ED-46BC-8171-0C7C4DE62ED0}" type="datetimeFigureOut">
              <a:rPr lang="en-US" smtClean="0"/>
              <a:pPr/>
              <a:t>12/29/2016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147DE-41AF-40EF-9735-248B1108BE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65776-77ED-46BC-8171-0C7C4DE62ED0}" type="datetimeFigureOut">
              <a:rPr lang="en-US" smtClean="0"/>
              <a:pPr/>
              <a:t>12/29/2016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147DE-41AF-40EF-9735-248B1108BE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65776-77ED-46BC-8171-0C7C4DE62ED0}" type="datetimeFigureOut">
              <a:rPr lang="en-US" smtClean="0"/>
              <a:pPr/>
              <a:t>12/29/2016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147DE-41AF-40EF-9735-248B1108BE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65776-77ED-46BC-8171-0C7C4DE62ED0}" type="datetimeFigureOut">
              <a:rPr lang="en-US" smtClean="0"/>
              <a:pPr/>
              <a:t>12/29/2016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CBC147DE-41AF-40EF-9735-248B1108BE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65776-77ED-46BC-8171-0C7C4DE62ED0}" type="datetimeFigureOut">
              <a:rPr lang="en-US" smtClean="0"/>
              <a:pPr/>
              <a:t>12/29/2016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147DE-41AF-40EF-9735-248B1108BE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65776-77ED-46BC-8171-0C7C4DE62ED0}" type="datetimeFigureOut">
              <a:rPr lang="en-US" smtClean="0"/>
              <a:pPr/>
              <a:t>12/29/2016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147DE-41AF-40EF-9735-248B1108BE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65776-77ED-46BC-8171-0C7C4DE62ED0}" type="datetimeFigureOut">
              <a:rPr lang="en-US" smtClean="0"/>
              <a:pPr/>
              <a:t>12/29/2016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147DE-41AF-40EF-9735-248B1108BE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65776-77ED-46BC-8171-0C7C4DE62ED0}" type="datetimeFigureOut">
              <a:rPr lang="en-US" smtClean="0"/>
              <a:pPr/>
              <a:t>12/29/2016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147DE-41AF-40EF-9735-248B1108BE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65776-77ED-46BC-8171-0C7C4DE62ED0}" type="datetimeFigureOut">
              <a:rPr lang="en-US" smtClean="0"/>
              <a:pPr/>
              <a:t>12/29/2016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147DE-41AF-40EF-9735-248B1108BE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65776-77ED-46BC-8171-0C7C4DE62ED0}" type="datetimeFigureOut">
              <a:rPr lang="en-US" smtClean="0"/>
              <a:pPr/>
              <a:t>12/29/2016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147DE-41AF-40EF-9735-248B1108BE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6B65776-77ED-46BC-8171-0C7C4DE62ED0}" type="datetimeFigureOut">
              <a:rPr lang="en-US" smtClean="0"/>
              <a:pPr/>
              <a:t>12/29/2016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BC147DE-41AF-40EF-9735-248B1108BEF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66294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400" dirty="0" smtClean="0"/>
              <a:t>Ісуса, якого люблю, </a:t>
            </a:r>
            <a:br>
              <a:rPr lang="ru-RU" sz="4400" dirty="0" smtClean="0"/>
            </a:br>
            <a:r>
              <a:rPr lang="ru-RU" sz="4400" dirty="0" smtClean="0"/>
              <a:t>Я чекаю кожний день. </a:t>
            </a:r>
            <a:br>
              <a:rPr lang="ru-RU" sz="4400" dirty="0" smtClean="0"/>
            </a:br>
            <a:r>
              <a:rPr lang="ru-RU" sz="4400" dirty="0" smtClean="0"/>
              <a:t>Сказав Він, що скоро прийде, </a:t>
            </a:r>
            <a:br>
              <a:rPr lang="ru-RU" sz="4400" dirty="0" smtClean="0"/>
            </a:br>
            <a:r>
              <a:rPr lang="ru-RU" sz="4400" dirty="0" smtClean="0"/>
              <a:t>Може вночі, може вдень. </a:t>
            </a:r>
            <a:br>
              <a:rPr lang="ru-RU" sz="4400" dirty="0" smtClean="0"/>
            </a:br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ru-RU" sz="4400" dirty="0" smtClean="0"/>
              <a:t>Тим часом, як ще бариться, </a:t>
            </a:r>
            <a:br>
              <a:rPr lang="ru-RU" sz="4400" dirty="0" smtClean="0"/>
            </a:br>
            <a:r>
              <a:rPr lang="ru-RU" sz="4400" dirty="0" smtClean="0"/>
              <a:t>Підношу очі догори; </a:t>
            </a:r>
            <a:br>
              <a:rPr lang="ru-RU" sz="4400" dirty="0" smtClean="0"/>
            </a:br>
            <a:r>
              <a:rPr lang="ru-RU" sz="4400" dirty="0" smtClean="0"/>
              <a:t>Тримаюсь я обітниць Його, </a:t>
            </a:r>
            <a:br>
              <a:rPr lang="ru-RU" sz="4400" dirty="0" smtClean="0"/>
            </a:br>
            <a:r>
              <a:rPr lang="ru-RU" sz="4400" dirty="0" smtClean="0"/>
              <a:t>Бо вірні всі вони.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US" sz="4400" dirty="0" smtClean="0"/>
          </a:p>
          <a:p>
            <a:pPr algn="ctr">
              <a:buNone/>
            </a:pPr>
            <a:r>
              <a:rPr lang="ru-RU" sz="4400" dirty="0" smtClean="0"/>
              <a:t>Може день один, може ніч одна, </a:t>
            </a:r>
            <a:br>
              <a:rPr lang="ru-RU" sz="4400" dirty="0" smtClean="0"/>
            </a:br>
            <a:r>
              <a:rPr lang="ru-RU" sz="4400" dirty="0" smtClean="0"/>
              <a:t>Може ще в сльозах, чи в краплях поту… </a:t>
            </a:r>
            <a:br>
              <a:rPr lang="ru-RU" sz="4400" dirty="0" smtClean="0"/>
            </a:br>
            <a:r>
              <a:rPr lang="ru-RU" sz="4400" dirty="0" smtClean="0"/>
              <a:t>Низину пройти, на гору зійти, </a:t>
            </a:r>
            <a:br>
              <a:rPr lang="ru-RU" sz="4400" dirty="0" smtClean="0"/>
            </a:br>
            <a:r>
              <a:rPr lang="ru-RU" sz="4400" dirty="0" smtClean="0"/>
              <a:t>Крик душі знести - </a:t>
            </a:r>
            <a:br>
              <a:rPr lang="ru-RU" sz="4400" dirty="0" smtClean="0"/>
            </a:br>
            <a:r>
              <a:rPr lang="ru-RU" sz="4400" dirty="0" smtClean="0"/>
              <a:t>І прийде мій Спас.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81000"/>
            <a:ext cx="9144000" cy="64770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400" dirty="0" smtClean="0"/>
              <a:t>Про війни і голод чую, </a:t>
            </a:r>
            <a:br>
              <a:rPr lang="ru-RU" sz="4400" dirty="0" smtClean="0"/>
            </a:br>
            <a:r>
              <a:rPr lang="ru-RU" sz="4400" dirty="0" smtClean="0"/>
              <a:t>Катаклізми на землі. </a:t>
            </a:r>
            <a:br>
              <a:rPr lang="ru-RU" sz="4400" dirty="0" smtClean="0"/>
            </a:br>
            <a:r>
              <a:rPr lang="ru-RU" sz="4400" dirty="0" smtClean="0"/>
              <a:t>Про все це колись казав Він, </a:t>
            </a:r>
            <a:br>
              <a:rPr lang="ru-RU" sz="4400" dirty="0" smtClean="0"/>
            </a:br>
            <a:r>
              <a:rPr lang="ru-RU" sz="4400" dirty="0" smtClean="0"/>
              <a:t>Як ще жив на цій землі. </a:t>
            </a:r>
            <a:br>
              <a:rPr lang="ru-RU" sz="4400" dirty="0" smtClean="0"/>
            </a:br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ru-RU" sz="4400" dirty="0" smtClean="0"/>
              <a:t>Моя надія уся на Нього – </a:t>
            </a:r>
            <a:br>
              <a:rPr lang="ru-RU" sz="4400" dirty="0" smtClean="0"/>
            </a:br>
            <a:r>
              <a:rPr lang="ru-RU" sz="4400" dirty="0" smtClean="0"/>
              <a:t>Допоможе Він мені; </a:t>
            </a:r>
            <a:br>
              <a:rPr lang="ru-RU" sz="4400" dirty="0" smtClean="0"/>
            </a:br>
            <a:r>
              <a:rPr lang="ru-RU" sz="4400" dirty="0" smtClean="0"/>
              <a:t>Щоденно вслід за Ним </a:t>
            </a:r>
            <a:br>
              <a:rPr lang="ru-RU" sz="4400" dirty="0" smtClean="0"/>
            </a:br>
            <a:r>
              <a:rPr lang="ru-RU" sz="4400" dirty="0" smtClean="0"/>
              <a:t>В моїм житті я хочу йти.</a:t>
            </a:r>
            <a:endParaRPr lang="en-US" sz="4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US" sz="4400" dirty="0" smtClean="0"/>
          </a:p>
          <a:p>
            <a:pPr algn="ctr">
              <a:buNone/>
            </a:pPr>
            <a:r>
              <a:rPr lang="ru-RU" sz="4400" dirty="0" smtClean="0"/>
              <a:t>Може день один, може ніч одна, </a:t>
            </a:r>
            <a:br>
              <a:rPr lang="ru-RU" sz="4400" dirty="0" smtClean="0"/>
            </a:br>
            <a:r>
              <a:rPr lang="ru-RU" sz="4400" dirty="0" smtClean="0"/>
              <a:t>Може ще в сльозах, чи в краплях поту… </a:t>
            </a:r>
            <a:br>
              <a:rPr lang="ru-RU" sz="4400" dirty="0" smtClean="0"/>
            </a:br>
            <a:r>
              <a:rPr lang="ru-RU" sz="4400" dirty="0" smtClean="0"/>
              <a:t>Низину пройти, на гору зійти, </a:t>
            </a:r>
            <a:br>
              <a:rPr lang="ru-RU" sz="4400" dirty="0" smtClean="0"/>
            </a:br>
            <a:r>
              <a:rPr lang="ru-RU" sz="4400" dirty="0" smtClean="0"/>
              <a:t>Крик душі знести - </a:t>
            </a:r>
            <a:br>
              <a:rPr lang="ru-RU" sz="4400" dirty="0" smtClean="0"/>
            </a:br>
            <a:r>
              <a:rPr lang="ru-RU" sz="4400" dirty="0" smtClean="0"/>
              <a:t>І прийде мій Спас.</a:t>
            </a:r>
            <a:r>
              <a:rPr lang="uk-UA" sz="4400" smtClean="0"/>
              <a:t> </a:t>
            </a:r>
            <a:r>
              <a:rPr lang="en-US" sz="4400" smtClean="0"/>
              <a:t>/</a:t>
            </a:r>
            <a:r>
              <a:rPr lang="en-US" sz="4400" dirty="0" smtClean="0"/>
              <a:t>2</a:t>
            </a:r>
            <a:r>
              <a:rPr lang="uk-UA" sz="4400" dirty="0" smtClean="0"/>
              <a:t>р.</a:t>
            </a:r>
          </a:p>
          <a:p>
            <a:pPr algn="ctr">
              <a:buNone/>
            </a:pPr>
            <a:r>
              <a:rPr lang="uk-UA" sz="4400" dirty="0" smtClean="0"/>
              <a:t>*****</a:t>
            </a:r>
            <a:endParaRPr lang="en-US" sz="44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189</TotalTime>
  <Words>27</Words>
  <Application>Microsoft Office PowerPoint</Application>
  <PresentationFormat>On-screen Show (4:3)</PresentationFormat>
  <Paragraphs>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Apex</vt:lpstr>
      <vt:lpstr>Slide 1</vt:lpstr>
      <vt:lpstr>Slide 2</vt:lpstr>
      <vt:lpstr>Slide 3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Ісуса, якого люблю,  Я чекаю кожний день.  Сказав Він, що скоро прийде,  Може, вночі, може, вдень.   Тим часом, як ще бариться,  Підношу очі догори;  Тримаюсь обітниць Його,  Бо вірні всі вони.   Може, день один, може, ніч одна,  Може, ще сльоза, чи крапля поту…  Низину пройти, на гору зійти,  Крик душі знести -  І прийде мій Спас.   Про війни і голод чую,  Катаклізми на землі.  Про все це колись казав Він,  Як ще жив на цій землі.   Моя надія уся на Нього –  Бо поможе Він мені;  Щоденно вслід за Ним  В житті я хочу йти</dc:title>
  <dc:creator>Dima</dc:creator>
  <cp:lastModifiedBy>Dima</cp:lastModifiedBy>
  <cp:revision>21</cp:revision>
  <dcterms:created xsi:type="dcterms:W3CDTF">2016-12-29T06:39:27Z</dcterms:created>
  <dcterms:modified xsi:type="dcterms:W3CDTF">2016-12-30T05:27:29Z</dcterms:modified>
</cp:coreProperties>
</file>