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4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3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8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1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5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9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6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6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D195C-E5A7-482B-AFA2-BADAD5B7834C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7F5F-F590-4CC7-B2A6-9A388BB6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8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5715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75456"/>
            <a:ext cx="9144000" cy="753345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ru-RU" sz="5000" b="1" dirty="0" smtClean="0">
                <a:solidFill>
                  <a:schemeClr val="bg1"/>
                </a:solidFill>
              </a:rPr>
              <a:t>Ісус з Назарету, на хресті прибитий,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Покривало крові покрило лице.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Лице Його миле, святе </a:t>
            </a:r>
            <a:r>
              <a:rPr lang="ru-RU" sz="5000" b="1" smtClean="0">
                <a:solidFill>
                  <a:schemeClr val="bg1"/>
                </a:solidFill>
              </a:rPr>
              <a:t>і небесне,</a:t>
            </a:r>
            <a:r>
              <a:rPr lang="ru-RU" sz="5000" b="1" dirty="0" smtClean="0">
                <a:solidFill>
                  <a:schemeClr val="bg1"/>
                </a:solidFill>
              </a:rPr>
              <a:t/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Вінка із тернини Йому надягли.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4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63488"/>
            <a:ext cx="8229600" cy="1143000"/>
          </a:xfrm>
        </p:spPr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dirty="0" smtClean="0"/>
          </a:p>
          <a:p>
            <a:pPr marL="0" indent="0" algn="ctr">
              <a:buNone/>
            </a:pPr>
            <a:r>
              <a:rPr lang="ru-RU" sz="5000" b="1" dirty="0" smtClean="0">
                <a:solidFill>
                  <a:schemeClr val="bg1"/>
                </a:solidFill>
              </a:rPr>
              <a:t>«Елі, Елі, Елі, Лама </a:t>
            </a:r>
            <a:r>
              <a:rPr lang="ru-RU" sz="5000" b="1" dirty="0">
                <a:solidFill>
                  <a:schemeClr val="bg1"/>
                </a:solidFill>
              </a:rPr>
              <a:t>С</a:t>
            </a:r>
            <a:r>
              <a:rPr lang="ru-RU" sz="5000" b="1" dirty="0" smtClean="0">
                <a:solidFill>
                  <a:schemeClr val="bg1"/>
                </a:solidFill>
              </a:rPr>
              <a:t>авахтані!»,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Взивав наш Учитель, </a:t>
            </a:r>
            <a:endParaRPr lang="en-US" sz="5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000" b="1" dirty="0">
                <a:solidFill>
                  <a:schemeClr val="bg1"/>
                </a:solidFill>
              </a:rPr>
              <a:t>Н</a:t>
            </a:r>
            <a:r>
              <a:rPr lang="ru-RU" sz="5000" b="1" dirty="0" smtClean="0">
                <a:solidFill>
                  <a:schemeClr val="bg1"/>
                </a:solidFill>
              </a:rPr>
              <a:t>ебесний Ісус.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Наш милий Спаситель нас так полюбив,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Що скрикнувши сильно, </a:t>
            </a:r>
            <a:endParaRPr lang="en-US" sz="5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000" b="1" dirty="0" smtClean="0">
                <a:solidFill>
                  <a:schemeClr val="bg1"/>
                </a:solidFill>
              </a:rPr>
              <a:t>Він духа віддав.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6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6348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dirty="0" smtClean="0"/>
          </a:p>
          <a:p>
            <a:pPr marL="0" indent="0" algn="ctr">
              <a:buNone/>
            </a:pPr>
            <a:r>
              <a:rPr lang="ru-RU" sz="5000" b="1" dirty="0" smtClean="0">
                <a:solidFill>
                  <a:schemeClr val="bg1"/>
                </a:solidFill>
              </a:rPr>
              <a:t>Вдягли в багряницю, подали тростину,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Стали на коліна і били Його.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«Радій! Цар Юдейський»,</a:t>
            </a:r>
            <a:endParaRPr lang="en-US" sz="5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000" b="1" dirty="0" smtClean="0">
                <a:solidFill>
                  <a:schemeClr val="bg1"/>
                </a:solidFill>
              </a:rPr>
              <a:t>-вони всі кричали,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Одежу ділили, сміялись над Ним.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3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74746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en-US" sz="5000" dirty="0" smtClean="0"/>
          </a:p>
          <a:p>
            <a:pPr marL="0" indent="0" algn="ctr">
              <a:buNone/>
            </a:pPr>
            <a:r>
              <a:rPr lang="ru-RU" sz="5000" b="1" dirty="0" smtClean="0">
                <a:solidFill>
                  <a:schemeClr val="bg1"/>
                </a:solidFill>
              </a:rPr>
              <a:t>«Елі, Елі, Елі, Лама </a:t>
            </a:r>
            <a:r>
              <a:rPr lang="ru-RU" sz="5000" b="1" dirty="0">
                <a:solidFill>
                  <a:schemeClr val="bg1"/>
                </a:solidFill>
              </a:rPr>
              <a:t>С</a:t>
            </a:r>
            <a:r>
              <a:rPr lang="ru-RU" sz="5000" b="1" dirty="0" smtClean="0">
                <a:solidFill>
                  <a:schemeClr val="bg1"/>
                </a:solidFill>
              </a:rPr>
              <a:t>авахтані!»,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Взивав наш Учитель, </a:t>
            </a:r>
            <a:endParaRPr lang="en-US" sz="5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000" b="1" dirty="0">
                <a:solidFill>
                  <a:schemeClr val="bg1"/>
                </a:solidFill>
              </a:rPr>
              <a:t>Н</a:t>
            </a:r>
            <a:r>
              <a:rPr lang="ru-RU" sz="5000" b="1" dirty="0" smtClean="0">
                <a:solidFill>
                  <a:schemeClr val="bg1"/>
                </a:solidFill>
              </a:rPr>
              <a:t>ебесний Ісус.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Наш милий Спаситель нас так полюбив,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Що скрикнувши сильно, </a:t>
            </a:r>
            <a:endParaRPr lang="en-US" sz="5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000" b="1" dirty="0" smtClean="0">
                <a:solidFill>
                  <a:schemeClr val="bg1"/>
                </a:solidFill>
              </a:rPr>
              <a:t>Він духа віддав.</a:t>
            </a:r>
            <a:endParaRPr lang="en-US" sz="5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5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67545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6" y="-459432"/>
            <a:ext cx="9144000" cy="7317432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Земля затряслася і сотник побачив,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Злякавшись промовив, що справді то був: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Месія, Син Божий, так тяжко страждавший,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Щоб грішникам двері до раю відкрить!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82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81947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000" b="1" dirty="0" smtClean="0">
                <a:solidFill>
                  <a:schemeClr val="bg1"/>
                </a:solidFill>
              </a:rPr>
              <a:t>«Елі, Елі, Елі, Лама </a:t>
            </a:r>
            <a:r>
              <a:rPr lang="ru-RU" sz="5000" b="1" dirty="0">
                <a:solidFill>
                  <a:schemeClr val="bg1"/>
                </a:solidFill>
              </a:rPr>
              <a:t>С</a:t>
            </a:r>
            <a:r>
              <a:rPr lang="ru-RU" sz="5000" b="1" dirty="0" smtClean="0">
                <a:solidFill>
                  <a:schemeClr val="bg1"/>
                </a:solidFill>
              </a:rPr>
              <a:t>авахтані!»,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Взивав наш Учитель, </a:t>
            </a:r>
            <a:endParaRPr lang="en-US" sz="5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000" b="1" dirty="0">
                <a:solidFill>
                  <a:schemeClr val="bg1"/>
                </a:solidFill>
              </a:rPr>
              <a:t>Н</a:t>
            </a:r>
            <a:r>
              <a:rPr lang="ru-RU" sz="5000" b="1" dirty="0" smtClean="0">
                <a:solidFill>
                  <a:schemeClr val="bg1"/>
                </a:solidFill>
              </a:rPr>
              <a:t>ебесний Ісус.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Наш милий Спаситель нас так полюбив,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r>
              <a:rPr lang="ru-RU" sz="5000" b="1" dirty="0" smtClean="0">
                <a:solidFill>
                  <a:schemeClr val="bg1"/>
                </a:solidFill>
              </a:rPr>
              <a:t>Що скрикнувши сильно, </a:t>
            </a:r>
            <a:endParaRPr lang="en-US" sz="5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000" b="1" dirty="0" smtClean="0">
                <a:solidFill>
                  <a:schemeClr val="bg1"/>
                </a:solidFill>
              </a:rPr>
              <a:t>Він духа віддав.</a:t>
            </a:r>
            <a:endParaRPr lang="en-US" sz="5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000" b="1" dirty="0" smtClean="0">
                <a:solidFill>
                  <a:schemeClr val="bg1"/>
                </a:solidFill>
              </a:rPr>
              <a:t>***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2013-09-29T04:49:44Z</dcterms:created>
  <dcterms:modified xsi:type="dcterms:W3CDTF">2013-09-29T05:13:55Z</dcterms:modified>
</cp:coreProperties>
</file>